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37" r:id="rId3"/>
    <p:sldId id="340" r:id="rId4"/>
    <p:sldId id="327" r:id="rId5"/>
    <p:sldId id="300" r:id="rId6"/>
    <p:sldId id="301" r:id="rId7"/>
    <p:sldId id="302" r:id="rId8"/>
    <p:sldId id="328" r:id="rId9"/>
    <p:sldId id="304" r:id="rId10"/>
    <p:sldId id="329" r:id="rId11"/>
    <p:sldId id="330" r:id="rId12"/>
    <p:sldId id="309" r:id="rId13"/>
    <p:sldId id="323" r:id="rId14"/>
    <p:sldId id="324" r:id="rId15"/>
    <p:sldId id="331" r:id="rId16"/>
    <p:sldId id="325" r:id="rId17"/>
    <p:sldId id="326" r:id="rId18"/>
    <p:sldId id="312" r:id="rId19"/>
    <p:sldId id="346" r:id="rId20"/>
    <p:sldId id="333" r:id="rId21"/>
    <p:sldId id="307" r:id="rId22"/>
    <p:sldId id="321" r:id="rId23"/>
    <p:sldId id="322" r:id="rId24"/>
    <p:sldId id="372" r:id="rId25"/>
    <p:sldId id="367" r:id="rId26"/>
    <p:sldId id="315" r:id="rId27"/>
    <p:sldId id="263" r:id="rId28"/>
    <p:sldId id="259" r:id="rId29"/>
    <p:sldId id="316" r:id="rId30"/>
    <p:sldId id="260" r:id="rId31"/>
    <p:sldId id="355" r:id="rId32"/>
    <p:sldId id="356" r:id="rId33"/>
    <p:sldId id="357" r:id="rId34"/>
    <p:sldId id="359" r:id="rId35"/>
    <p:sldId id="362" r:id="rId36"/>
    <p:sldId id="363" r:id="rId37"/>
    <p:sldId id="364" r:id="rId38"/>
    <p:sldId id="366" r:id="rId39"/>
    <p:sldId id="365" r:id="rId40"/>
    <p:sldId id="272" r:id="rId41"/>
    <p:sldId id="261" r:id="rId42"/>
    <p:sldId id="287" r:id="rId43"/>
    <p:sldId id="264" r:id="rId44"/>
    <p:sldId id="347" r:id="rId45"/>
    <p:sldId id="289" r:id="rId46"/>
    <p:sldId id="296" r:id="rId47"/>
    <p:sldId id="298" r:id="rId48"/>
    <p:sldId id="291" r:id="rId49"/>
    <p:sldId id="293" r:id="rId50"/>
    <p:sldId id="299" r:id="rId51"/>
    <p:sldId id="271" r:id="rId52"/>
    <p:sldId id="270" r:id="rId53"/>
    <p:sldId id="265" r:id="rId54"/>
    <p:sldId id="266" r:id="rId55"/>
    <p:sldId id="348" r:id="rId56"/>
    <p:sldId id="349" r:id="rId57"/>
    <p:sldId id="275" r:id="rId58"/>
    <p:sldId id="276" r:id="rId59"/>
    <p:sldId id="277" r:id="rId60"/>
    <p:sldId id="350" r:id="rId61"/>
    <p:sldId id="351" r:id="rId62"/>
    <p:sldId id="352" r:id="rId63"/>
    <p:sldId id="353" r:id="rId64"/>
    <p:sldId id="371" r:id="rId65"/>
    <p:sldId id="354" r:id="rId66"/>
    <p:sldId id="317" r:id="rId67"/>
    <p:sldId id="280" r:id="rId68"/>
    <p:sldId id="281" r:id="rId69"/>
    <p:sldId id="332" r:id="rId70"/>
    <p:sldId id="336" r:id="rId71"/>
    <p:sldId id="334" r:id="rId72"/>
    <p:sldId id="370" r:id="rId73"/>
    <p:sldId id="369" r:id="rId74"/>
    <p:sldId id="368" r:id="rId75"/>
    <p:sldId id="341" r:id="rId76"/>
    <p:sldId id="338" r:id="rId77"/>
    <p:sldId id="339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89691-7795-441F-9D2F-CF538DFA93D9}" v="13" dt="2021-12-28T04:35:31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g Trần" userId="49d656a9-32cc-44ae-9d00-26f013d697eb" providerId="ADAL" clId="{164D1574-E70D-4F02-B145-ACCE3573366B}"/>
    <pc:docChg chg="undo custSel addSld delSld modSld">
      <pc:chgData name="Khang Trần" userId="49d656a9-32cc-44ae-9d00-26f013d697eb" providerId="ADAL" clId="{164D1574-E70D-4F02-B145-ACCE3573366B}" dt="2021-11-26T10:59:08.096" v="807" actId="20577"/>
      <pc:docMkLst>
        <pc:docMk/>
      </pc:docMkLst>
      <pc:sldChg chg="modSp mod">
        <pc:chgData name="Khang Trần" userId="49d656a9-32cc-44ae-9d00-26f013d697eb" providerId="ADAL" clId="{164D1574-E70D-4F02-B145-ACCE3573366B}" dt="2021-11-26T09:43:43.515" v="731" actId="123"/>
        <pc:sldMkLst>
          <pc:docMk/>
          <pc:sldMk cId="3366057484" sldId="256"/>
        </pc:sldMkLst>
        <pc:spChg chg="mod">
          <ac:chgData name="Khang Trần" userId="49d656a9-32cc-44ae-9d00-26f013d697eb" providerId="ADAL" clId="{164D1574-E70D-4F02-B145-ACCE3573366B}" dt="2021-11-26T09:43:43.515" v="731" actId="123"/>
          <ac:spMkLst>
            <pc:docMk/>
            <pc:sldMk cId="3366057484" sldId="256"/>
            <ac:spMk id="25" creationId="{8131B017-B909-47F8-A86D-55D6D15D28F0}"/>
          </ac:spMkLst>
        </pc:spChg>
      </pc:sldChg>
      <pc:sldChg chg="addSp modSp mod">
        <pc:chgData name="Khang Trần" userId="49d656a9-32cc-44ae-9d00-26f013d697eb" providerId="ADAL" clId="{164D1574-E70D-4F02-B145-ACCE3573366B}" dt="2021-11-26T09:33:05.586" v="623" actId="1076"/>
        <pc:sldMkLst>
          <pc:docMk/>
          <pc:sldMk cId="0" sldId="259"/>
        </pc:sldMkLst>
        <pc:spChg chg="mod">
          <ac:chgData name="Khang Trần" userId="49d656a9-32cc-44ae-9d00-26f013d697eb" providerId="ADAL" clId="{164D1574-E70D-4F02-B145-ACCE3573366B}" dt="2021-11-26T09:19:04.182" v="554" actId="14100"/>
          <ac:spMkLst>
            <pc:docMk/>
            <pc:sldMk cId="0" sldId="259"/>
            <ac:spMk id="4" creationId="{00000000-0000-0000-0000-000000000000}"/>
          </ac:spMkLst>
        </pc:spChg>
        <pc:spChg chg="add mod">
          <ac:chgData name="Khang Trần" userId="49d656a9-32cc-44ae-9d00-26f013d697eb" providerId="ADAL" clId="{164D1574-E70D-4F02-B145-ACCE3573366B}" dt="2021-11-26T09:33:05.586" v="623" actId="1076"/>
          <ac:spMkLst>
            <pc:docMk/>
            <pc:sldMk cId="0" sldId="259"/>
            <ac:spMk id="9" creationId="{7AA4EB50-0224-4234-84D2-43B590790939}"/>
          </ac:spMkLst>
        </pc:spChg>
        <pc:picChg chg="mod">
          <ac:chgData name="Khang Trần" userId="49d656a9-32cc-44ae-9d00-26f013d697eb" providerId="ADAL" clId="{164D1574-E70D-4F02-B145-ACCE3573366B}" dt="2021-11-26T09:19:02.485" v="553" actId="1076"/>
          <ac:picMkLst>
            <pc:docMk/>
            <pc:sldMk cId="0" sldId="259"/>
            <ac:picMk id="13" creationId="{459D3915-E7BD-49F4-BF5B-7059BB0D5929}"/>
          </ac:picMkLst>
        </pc:picChg>
        <pc:picChg chg="mod">
          <ac:chgData name="Khang Trần" userId="49d656a9-32cc-44ae-9d00-26f013d697eb" providerId="ADAL" clId="{164D1574-E70D-4F02-B145-ACCE3573366B}" dt="2021-11-26T09:19:02.485" v="553" actId="1076"/>
          <ac:picMkLst>
            <pc:docMk/>
            <pc:sldMk cId="0" sldId="259"/>
            <ac:picMk id="14" creationId="{4749D3E1-BEEC-48B9-9394-9EAD23E9C3FA}"/>
          </ac:picMkLst>
        </pc:picChg>
      </pc:sldChg>
      <pc:sldChg chg="addSp modSp mod">
        <pc:chgData name="Khang Trần" userId="49d656a9-32cc-44ae-9d00-26f013d697eb" providerId="ADAL" clId="{164D1574-E70D-4F02-B145-ACCE3573366B}" dt="2021-11-26T09:33:14.912" v="624"/>
        <pc:sldMkLst>
          <pc:docMk/>
          <pc:sldMk cId="4048211096" sldId="261"/>
        </pc:sldMkLst>
        <pc:spChg chg="mod">
          <ac:chgData name="Khang Trần" userId="49d656a9-32cc-44ae-9d00-26f013d697eb" providerId="ADAL" clId="{164D1574-E70D-4F02-B145-ACCE3573366B}" dt="2021-11-26T07:13:16.578" v="206" actId="20577"/>
          <ac:spMkLst>
            <pc:docMk/>
            <pc:sldMk cId="4048211096" sldId="261"/>
            <ac:spMk id="12" creationId="{F92BB8DB-4A07-41B8-AA43-D85B361A16D8}"/>
          </ac:spMkLst>
        </pc:spChg>
        <pc:spChg chg="add mod">
          <ac:chgData name="Khang Trần" userId="49d656a9-32cc-44ae-9d00-26f013d697eb" providerId="ADAL" clId="{164D1574-E70D-4F02-B145-ACCE3573366B}" dt="2021-11-26T09:33:14.912" v="624"/>
          <ac:spMkLst>
            <pc:docMk/>
            <pc:sldMk cId="4048211096" sldId="261"/>
            <ac:spMk id="13" creationId="{8CF2E832-F69D-442E-9534-0F2CD4AD7820}"/>
          </ac:spMkLst>
        </pc:spChg>
      </pc:sldChg>
      <pc:sldChg chg="addSp modSp mod">
        <pc:chgData name="Khang Trần" userId="49d656a9-32cc-44ae-9d00-26f013d697eb" providerId="ADAL" clId="{164D1574-E70D-4F02-B145-ACCE3573366B}" dt="2021-11-26T09:33:25.112" v="628" actId="1076"/>
        <pc:sldMkLst>
          <pc:docMk/>
          <pc:sldMk cId="2414989089" sldId="264"/>
        </pc:sldMkLst>
        <pc:spChg chg="add mod">
          <ac:chgData name="Khang Trần" userId="49d656a9-32cc-44ae-9d00-26f013d697eb" providerId="ADAL" clId="{164D1574-E70D-4F02-B145-ACCE3573366B}" dt="2021-11-26T09:33:25.112" v="628" actId="1076"/>
          <ac:spMkLst>
            <pc:docMk/>
            <pc:sldMk cId="2414989089" sldId="264"/>
            <ac:spMk id="20" creationId="{8E0CD5AB-1E35-4220-A9EC-412FB8C6D221}"/>
          </ac:spMkLst>
        </pc:spChg>
      </pc:sldChg>
      <pc:sldChg chg="addSp modSp mod modAnim">
        <pc:chgData name="Khang Trần" userId="49d656a9-32cc-44ae-9d00-26f013d697eb" providerId="ADAL" clId="{164D1574-E70D-4F02-B145-ACCE3573366B}" dt="2021-11-26T07:11:52.435" v="205" actId="1076"/>
        <pc:sldMkLst>
          <pc:docMk/>
          <pc:sldMk cId="2458513771" sldId="272"/>
        </pc:sldMkLst>
        <pc:spChg chg="mod">
          <ac:chgData name="Khang Trần" userId="49d656a9-32cc-44ae-9d00-26f013d697eb" providerId="ADAL" clId="{164D1574-E70D-4F02-B145-ACCE3573366B}" dt="2021-11-26T07:11:52.435" v="205" actId="1076"/>
          <ac:spMkLst>
            <pc:docMk/>
            <pc:sldMk cId="2458513771" sldId="272"/>
            <ac:spMk id="27" creationId="{FE34762F-4496-454D-A822-C965101F9657}"/>
          </ac:spMkLst>
        </pc:spChg>
        <pc:spChg chg="add mod">
          <ac:chgData name="Khang Trần" userId="49d656a9-32cc-44ae-9d00-26f013d697eb" providerId="ADAL" clId="{164D1574-E70D-4F02-B145-ACCE3573366B}" dt="2021-11-26T02:20:13.670" v="24" actId="1037"/>
          <ac:spMkLst>
            <pc:docMk/>
            <pc:sldMk cId="2458513771" sldId="272"/>
            <ac:spMk id="32" creationId="{C59DABED-D427-43A6-949C-087E11EA726E}"/>
          </ac:spMkLst>
        </pc:spChg>
      </pc:sldChg>
      <pc:sldChg chg="addSp delSp modSp mod modAnim">
        <pc:chgData name="Khang Trần" userId="49d656a9-32cc-44ae-9d00-26f013d697eb" providerId="ADAL" clId="{164D1574-E70D-4F02-B145-ACCE3573366B}" dt="2021-11-26T07:34:28.378" v="292"/>
        <pc:sldMkLst>
          <pc:docMk/>
          <pc:sldMk cId="3703652411" sldId="275"/>
        </pc:sldMkLst>
        <pc:spChg chg="mod">
          <ac:chgData name="Khang Trần" userId="49d656a9-32cc-44ae-9d00-26f013d697eb" providerId="ADAL" clId="{164D1574-E70D-4F02-B145-ACCE3573366B}" dt="2021-11-26T07:28:30.547" v="234" actId="1076"/>
          <ac:spMkLst>
            <pc:docMk/>
            <pc:sldMk cId="3703652411" sldId="275"/>
            <ac:spMk id="10" creationId="{1F4C60C5-F37D-4939-B2B2-7DB1BD93C7C7}"/>
          </ac:spMkLst>
        </pc:spChg>
        <pc:spChg chg="add mod">
          <ac:chgData name="Khang Trần" userId="49d656a9-32cc-44ae-9d00-26f013d697eb" providerId="ADAL" clId="{164D1574-E70D-4F02-B145-ACCE3573366B}" dt="2021-11-26T07:28:32.503" v="236" actId="1076"/>
          <ac:spMkLst>
            <pc:docMk/>
            <pc:sldMk cId="3703652411" sldId="275"/>
            <ac:spMk id="17" creationId="{FBB5CC00-6910-4818-9166-CE8D6054AE06}"/>
          </ac:spMkLst>
        </pc:spChg>
        <pc:spChg chg="add del mod">
          <ac:chgData name="Khang Trần" userId="49d656a9-32cc-44ae-9d00-26f013d697eb" providerId="ADAL" clId="{164D1574-E70D-4F02-B145-ACCE3573366B}" dt="2021-11-26T07:28:30.945" v="235"/>
          <ac:spMkLst>
            <pc:docMk/>
            <pc:sldMk cId="3703652411" sldId="275"/>
            <ac:spMk id="18" creationId="{279C184D-E23C-4B3A-84FD-0A2A63E0D53D}"/>
          </ac:spMkLst>
        </pc:spChg>
        <pc:spChg chg="add del mod">
          <ac:chgData name="Khang Trần" userId="49d656a9-32cc-44ae-9d00-26f013d697eb" providerId="ADAL" clId="{164D1574-E70D-4F02-B145-ACCE3573366B}" dt="2021-11-26T07:28:30.945" v="235"/>
          <ac:spMkLst>
            <pc:docMk/>
            <pc:sldMk cId="3703652411" sldId="275"/>
            <ac:spMk id="19" creationId="{C56617F3-8A5E-4D67-9ED4-1BAACFA4BF20}"/>
          </ac:spMkLst>
        </pc:spChg>
        <pc:spChg chg="add del mod">
          <ac:chgData name="Khang Trần" userId="49d656a9-32cc-44ae-9d00-26f013d697eb" providerId="ADAL" clId="{164D1574-E70D-4F02-B145-ACCE3573366B}" dt="2021-11-26T07:28:30.945" v="235"/>
          <ac:spMkLst>
            <pc:docMk/>
            <pc:sldMk cId="3703652411" sldId="275"/>
            <ac:spMk id="20" creationId="{018EDC09-9EA5-41B8-A858-2AA2E8EB9928}"/>
          </ac:spMkLst>
        </pc:spChg>
        <pc:spChg chg="mod">
          <ac:chgData name="Khang Trần" userId="49d656a9-32cc-44ae-9d00-26f013d697eb" providerId="ADAL" clId="{164D1574-E70D-4F02-B145-ACCE3573366B}" dt="2021-11-26T07:28:32.948" v="237" actId="1076"/>
          <ac:spMkLst>
            <pc:docMk/>
            <pc:sldMk cId="3703652411" sldId="275"/>
            <ac:spMk id="21" creationId="{3B3C703E-1A0D-4FE2-9207-D176A101FEDC}"/>
          </ac:spMkLst>
        </pc:spChg>
        <pc:spChg chg="mod">
          <ac:chgData name="Khang Trần" userId="49d656a9-32cc-44ae-9d00-26f013d697eb" providerId="ADAL" clId="{164D1574-E70D-4F02-B145-ACCE3573366B}" dt="2021-11-26T07:28:34.288" v="239" actId="1076"/>
          <ac:spMkLst>
            <pc:docMk/>
            <pc:sldMk cId="3703652411" sldId="275"/>
            <ac:spMk id="22" creationId="{478B7802-4791-4C8D-BB32-2046D00C264A}"/>
          </ac:spMkLst>
        </pc:spChg>
        <pc:spChg chg="add del mod">
          <ac:chgData name="Khang Trần" userId="49d656a9-32cc-44ae-9d00-26f013d697eb" providerId="ADAL" clId="{164D1574-E70D-4F02-B145-ACCE3573366B}" dt="2021-11-26T07:28:30.945" v="235"/>
          <ac:spMkLst>
            <pc:docMk/>
            <pc:sldMk cId="3703652411" sldId="275"/>
            <ac:spMk id="23" creationId="{A8393011-2608-4E7B-9EF5-DAA92DED54D2}"/>
          </ac:spMkLst>
        </pc:spChg>
        <pc:spChg chg="add mod">
          <ac:chgData name="Khang Trần" userId="49d656a9-32cc-44ae-9d00-26f013d697eb" providerId="ADAL" clId="{164D1574-E70D-4F02-B145-ACCE3573366B}" dt="2021-11-26T07:29:46.245" v="246" actId="1076"/>
          <ac:spMkLst>
            <pc:docMk/>
            <pc:sldMk cId="3703652411" sldId="275"/>
            <ac:spMk id="24" creationId="{7CFE409E-EB46-4C83-A71B-80B6611C09BE}"/>
          </ac:spMkLst>
        </pc:spChg>
        <pc:spChg chg="add mod">
          <ac:chgData name="Khang Trần" userId="49d656a9-32cc-44ae-9d00-26f013d697eb" providerId="ADAL" clId="{164D1574-E70D-4F02-B145-ACCE3573366B}" dt="2021-11-26T07:29:58.417" v="250" actId="1076"/>
          <ac:spMkLst>
            <pc:docMk/>
            <pc:sldMk cId="3703652411" sldId="275"/>
            <ac:spMk id="25" creationId="{29E8D251-CB44-48FE-9AAD-A789EC3C060F}"/>
          </ac:spMkLst>
        </pc:spChg>
        <pc:spChg chg="add mod">
          <ac:chgData name="Khang Trần" userId="49d656a9-32cc-44ae-9d00-26f013d697eb" providerId="ADAL" clId="{164D1574-E70D-4F02-B145-ACCE3573366B}" dt="2021-11-26T07:30:07.593" v="254" actId="1076"/>
          <ac:spMkLst>
            <pc:docMk/>
            <pc:sldMk cId="3703652411" sldId="275"/>
            <ac:spMk id="26" creationId="{507419C9-98D0-469B-9F4F-6DD8C6FB5D7F}"/>
          </ac:spMkLst>
        </pc:spChg>
        <pc:spChg chg="add del mod">
          <ac:chgData name="Khang Trần" userId="49d656a9-32cc-44ae-9d00-26f013d697eb" providerId="ADAL" clId="{164D1574-E70D-4F02-B145-ACCE3573366B}" dt="2021-11-26T07:30:14.978" v="256"/>
          <ac:spMkLst>
            <pc:docMk/>
            <pc:sldMk cId="3703652411" sldId="275"/>
            <ac:spMk id="27" creationId="{C514B6EB-5E93-4BF8-82A8-1CC46C4B717A}"/>
          </ac:spMkLst>
        </pc:spChg>
        <pc:spChg chg="add mod">
          <ac:chgData name="Khang Trần" userId="49d656a9-32cc-44ae-9d00-26f013d697eb" providerId="ADAL" clId="{164D1574-E70D-4F02-B145-ACCE3573366B}" dt="2021-11-26T07:31:12.520" v="262" actId="1076"/>
          <ac:spMkLst>
            <pc:docMk/>
            <pc:sldMk cId="3703652411" sldId="275"/>
            <ac:spMk id="28" creationId="{3FDEF3EB-ABAB-43D8-8A2E-9DC6301AB8E3}"/>
          </ac:spMkLst>
        </pc:spChg>
        <pc:spChg chg="add mod">
          <ac:chgData name="Khang Trần" userId="49d656a9-32cc-44ae-9d00-26f013d697eb" providerId="ADAL" clId="{164D1574-E70D-4F02-B145-ACCE3573366B}" dt="2021-11-26T07:31:24.143" v="264" actId="1076"/>
          <ac:spMkLst>
            <pc:docMk/>
            <pc:sldMk cId="3703652411" sldId="275"/>
            <ac:spMk id="29" creationId="{7AE5E453-CA92-4A84-AEFD-C20AE539A0E8}"/>
          </ac:spMkLst>
        </pc:spChg>
        <pc:spChg chg="add mod">
          <ac:chgData name="Khang Trần" userId="49d656a9-32cc-44ae-9d00-26f013d697eb" providerId="ADAL" clId="{164D1574-E70D-4F02-B145-ACCE3573366B}" dt="2021-11-26T07:32:28.537" v="274" actId="1076"/>
          <ac:spMkLst>
            <pc:docMk/>
            <pc:sldMk cId="3703652411" sldId="275"/>
            <ac:spMk id="30" creationId="{4E5238F2-6FE5-4BA8-AFE4-67F0AE34A59F}"/>
          </ac:spMkLst>
        </pc:spChg>
        <pc:spChg chg="add mod">
          <ac:chgData name="Khang Trần" userId="49d656a9-32cc-44ae-9d00-26f013d697eb" providerId="ADAL" clId="{164D1574-E70D-4F02-B145-ACCE3573366B}" dt="2021-11-26T07:32:41.624" v="276" actId="1076"/>
          <ac:spMkLst>
            <pc:docMk/>
            <pc:sldMk cId="3703652411" sldId="275"/>
            <ac:spMk id="31" creationId="{898DDA25-7E20-48FA-AD36-107ADB5F7F56}"/>
          </ac:spMkLst>
        </pc:spChg>
        <pc:spChg chg="add mod">
          <ac:chgData name="Khang Trần" userId="49d656a9-32cc-44ae-9d00-26f013d697eb" providerId="ADAL" clId="{164D1574-E70D-4F02-B145-ACCE3573366B}" dt="2021-11-26T07:33:39.725" v="286" actId="1076"/>
          <ac:spMkLst>
            <pc:docMk/>
            <pc:sldMk cId="3703652411" sldId="275"/>
            <ac:spMk id="32" creationId="{6A7130AB-A265-4A08-AC06-EC0D8F56F87B}"/>
          </ac:spMkLst>
        </pc:spChg>
      </pc:sldChg>
      <pc:sldChg chg="addSp modSp mod modAnim">
        <pc:chgData name="Khang Trần" userId="49d656a9-32cc-44ae-9d00-26f013d697eb" providerId="ADAL" clId="{164D1574-E70D-4F02-B145-ACCE3573366B}" dt="2021-11-26T09:38:23.565" v="712" actId="732"/>
        <pc:sldMkLst>
          <pc:docMk/>
          <pc:sldMk cId="1039289102" sldId="281"/>
        </pc:sldMkLst>
        <pc:spChg chg="add mod">
          <ac:chgData name="Khang Trần" userId="49d656a9-32cc-44ae-9d00-26f013d697eb" providerId="ADAL" clId="{164D1574-E70D-4F02-B145-ACCE3573366B}" dt="2021-11-26T08:17:04.530" v="459" actId="1076"/>
          <ac:spMkLst>
            <pc:docMk/>
            <pc:sldMk cId="1039289102" sldId="281"/>
            <ac:spMk id="3" creationId="{381DB562-2B3E-4B21-BF0F-C9214E9FF9AC}"/>
          </ac:spMkLst>
        </pc:spChg>
        <pc:picChg chg="mod modCrop">
          <ac:chgData name="Khang Trần" userId="49d656a9-32cc-44ae-9d00-26f013d697eb" providerId="ADAL" clId="{164D1574-E70D-4F02-B145-ACCE3573366B}" dt="2021-11-26T09:38:23.565" v="712" actId="732"/>
          <ac:picMkLst>
            <pc:docMk/>
            <pc:sldMk cId="1039289102" sldId="281"/>
            <ac:picMk id="290" creationId="{DA817C5B-7256-46ED-B1AF-01FB50F69D68}"/>
          </ac:picMkLst>
        </pc:picChg>
        <pc:cxnChg chg="add mod">
          <ac:chgData name="Khang Trần" userId="49d656a9-32cc-44ae-9d00-26f013d697eb" providerId="ADAL" clId="{164D1574-E70D-4F02-B145-ACCE3573366B}" dt="2021-11-26T08:16:59.907" v="458" actId="1037"/>
          <ac:cxnSpMkLst>
            <pc:docMk/>
            <pc:sldMk cId="1039289102" sldId="281"/>
            <ac:cxnSpMk id="58" creationId="{C63AA1F7-B99A-43D6-95C7-B28CC688CF61}"/>
          </ac:cxnSpMkLst>
        </pc:cxnChg>
        <pc:cxnChg chg="mod">
          <ac:chgData name="Khang Trần" userId="49d656a9-32cc-44ae-9d00-26f013d697eb" providerId="ADAL" clId="{164D1574-E70D-4F02-B145-ACCE3573366B}" dt="2021-11-26T08:16:55.641" v="456" actId="1037"/>
          <ac:cxnSpMkLst>
            <pc:docMk/>
            <pc:sldMk cId="1039289102" sldId="281"/>
            <ac:cxnSpMk id="294" creationId="{5239AC49-A366-4611-8E1B-375EE1831523}"/>
          </ac:cxnSpMkLst>
        </pc:cxnChg>
        <pc:cxnChg chg="mod">
          <ac:chgData name="Khang Trần" userId="49d656a9-32cc-44ae-9d00-26f013d697eb" providerId="ADAL" clId="{164D1574-E70D-4F02-B145-ACCE3573366B}" dt="2021-11-26T08:16:50.675" v="452" actId="1037"/>
          <ac:cxnSpMkLst>
            <pc:docMk/>
            <pc:sldMk cId="1039289102" sldId="281"/>
            <ac:cxnSpMk id="295" creationId="{0518C996-3E9C-47A2-8FFC-AD6AAB88FEA2}"/>
          </ac:cxnSpMkLst>
        </pc:cxnChg>
        <pc:cxnChg chg="mod">
          <ac:chgData name="Khang Trần" userId="49d656a9-32cc-44ae-9d00-26f013d697eb" providerId="ADAL" clId="{164D1574-E70D-4F02-B145-ACCE3573366B}" dt="2021-11-26T08:16:53.750" v="454" actId="1037"/>
          <ac:cxnSpMkLst>
            <pc:docMk/>
            <pc:sldMk cId="1039289102" sldId="281"/>
            <ac:cxnSpMk id="296" creationId="{50E22E50-667C-46C4-8A08-7062D7518364}"/>
          </ac:cxnSpMkLst>
        </pc:cxnChg>
        <pc:cxnChg chg="mod">
          <ac:chgData name="Khang Trần" userId="49d656a9-32cc-44ae-9d00-26f013d697eb" providerId="ADAL" clId="{164D1574-E70D-4F02-B145-ACCE3573366B}" dt="2021-11-26T08:16:58.946" v="457" actId="1037"/>
          <ac:cxnSpMkLst>
            <pc:docMk/>
            <pc:sldMk cId="1039289102" sldId="281"/>
            <ac:cxnSpMk id="299" creationId="{6777ADFF-9BDA-4057-8D6A-0C9C83B93288}"/>
          </ac:cxnSpMkLst>
        </pc:cxnChg>
      </pc:sldChg>
      <pc:sldChg chg="addSp modSp mod">
        <pc:chgData name="Khang Trần" userId="49d656a9-32cc-44ae-9d00-26f013d697eb" providerId="ADAL" clId="{164D1574-E70D-4F02-B145-ACCE3573366B}" dt="2021-11-26T09:33:20.950" v="626" actId="1076"/>
        <pc:sldMkLst>
          <pc:docMk/>
          <pc:sldMk cId="1220758029" sldId="287"/>
        </pc:sldMkLst>
        <pc:spChg chg="mod">
          <ac:chgData name="Khang Trần" userId="49d656a9-32cc-44ae-9d00-26f013d697eb" providerId="ADAL" clId="{164D1574-E70D-4F02-B145-ACCE3573366B}" dt="2021-11-26T02:21:27.949" v="26" actId="1076"/>
          <ac:spMkLst>
            <pc:docMk/>
            <pc:sldMk cId="1220758029" sldId="287"/>
            <ac:spMk id="5" creationId="{C7C13410-980F-4526-BAD9-C349839DCBC6}"/>
          </ac:spMkLst>
        </pc:spChg>
        <pc:spChg chg="mod">
          <ac:chgData name="Khang Trần" userId="49d656a9-32cc-44ae-9d00-26f013d697eb" providerId="ADAL" clId="{164D1574-E70D-4F02-B145-ACCE3573366B}" dt="2021-11-26T02:21:27.949" v="26" actId="1076"/>
          <ac:spMkLst>
            <pc:docMk/>
            <pc:sldMk cId="1220758029" sldId="287"/>
            <ac:spMk id="11" creationId="{A09083C4-67AA-43A4-91CB-03FED3D8FD92}"/>
          </ac:spMkLst>
        </pc:spChg>
        <pc:spChg chg="mod">
          <ac:chgData name="Khang Trần" userId="49d656a9-32cc-44ae-9d00-26f013d697eb" providerId="ADAL" clId="{164D1574-E70D-4F02-B145-ACCE3573366B}" dt="2021-11-26T02:21:23.264" v="25" actId="1076"/>
          <ac:spMkLst>
            <pc:docMk/>
            <pc:sldMk cId="1220758029" sldId="287"/>
            <ac:spMk id="14" creationId="{00000000-0000-0000-0000-000000000000}"/>
          </ac:spMkLst>
        </pc:spChg>
        <pc:spChg chg="mod">
          <ac:chgData name="Khang Trần" userId="49d656a9-32cc-44ae-9d00-26f013d697eb" providerId="ADAL" clId="{164D1574-E70D-4F02-B145-ACCE3573366B}" dt="2021-11-26T02:21:23.264" v="25" actId="1076"/>
          <ac:spMkLst>
            <pc:docMk/>
            <pc:sldMk cId="1220758029" sldId="287"/>
            <ac:spMk id="18" creationId="{00000000-0000-0000-0000-000000000000}"/>
          </ac:spMkLst>
        </pc:spChg>
        <pc:spChg chg="add mod">
          <ac:chgData name="Khang Trần" userId="49d656a9-32cc-44ae-9d00-26f013d697eb" providerId="ADAL" clId="{164D1574-E70D-4F02-B145-ACCE3573366B}" dt="2021-11-26T09:33:20.950" v="626" actId="1076"/>
          <ac:spMkLst>
            <pc:docMk/>
            <pc:sldMk cId="1220758029" sldId="287"/>
            <ac:spMk id="19" creationId="{1F462441-435D-4A53-8409-61B533B47271}"/>
          </ac:spMkLst>
        </pc:spChg>
        <pc:spChg chg="mod">
          <ac:chgData name="Khang Trần" userId="49d656a9-32cc-44ae-9d00-26f013d697eb" providerId="ADAL" clId="{164D1574-E70D-4F02-B145-ACCE3573366B}" dt="2021-11-26T02:21:27.949" v="26" actId="1076"/>
          <ac:spMkLst>
            <pc:docMk/>
            <pc:sldMk cId="1220758029" sldId="287"/>
            <ac:spMk id="20" creationId="{00000000-0000-0000-0000-000000000000}"/>
          </ac:spMkLst>
        </pc:spChg>
        <pc:spChg chg="mod">
          <ac:chgData name="Khang Trần" userId="49d656a9-32cc-44ae-9d00-26f013d697eb" providerId="ADAL" clId="{164D1574-E70D-4F02-B145-ACCE3573366B}" dt="2021-11-26T02:21:27.949" v="26" actId="1076"/>
          <ac:spMkLst>
            <pc:docMk/>
            <pc:sldMk cId="1220758029" sldId="287"/>
            <ac:spMk id="21" creationId="{00000000-0000-0000-0000-000000000000}"/>
          </ac:spMkLst>
        </pc:spChg>
        <pc:spChg chg="mod">
          <ac:chgData name="Khang Trần" userId="49d656a9-32cc-44ae-9d00-26f013d697eb" providerId="ADAL" clId="{164D1574-E70D-4F02-B145-ACCE3573366B}" dt="2021-11-26T02:21:23.264" v="25" actId="1076"/>
          <ac:spMkLst>
            <pc:docMk/>
            <pc:sldMk cId="1220758029" sldId="287"/>
            <ac:spMk id="22" creationId="{00000000-0000-0000-0000-000000000000}"/>
          </ac:spMkLst>
        </pc:spChg>
        <pc:spChg chg="mod">
          <ac:chgData name="Khang Trần" userId="49d656a9-32cc-44ae-9d00-26f013d697eb" providerId="ADAL" clId="{164D1574-E70D-4F02-B145-ACCE3573366B}" dt="2021-11-26T02:21:23.264" v="25" actId="1076"/>
          <ac:spMkLst>
            <pc:docMk/>
            <pc:sldMk cId="1220758029" sldId="287"/>
            <ac:spMk id="23" creationId="{00000000-0000-0000-0000-000000000000}"/>
          </ac:spMkLst>
        </pc:spChg>
        <pc:picChg chg="mod">
          <ac:chgData name="Khang Trần" userId="49d656a9-32cc-44ae-9d00-26f013d697eb" providerId="ADAL" clId="{164D1574-E70D-4F02-B145-ACCE3573366B}" dt="2021-11-26T02:21:23.264" v="25" actId="1076"/>
          <ac:picMkLst>
            <pc:docMk/>
            <pc:sldMk cId="1220758029" sldId="287"/>
            <ac:picMk id="25" creationId="{40772C20-9C74-4D7A-85AB-B44E3CE85A51}"/>
          </ac:picMkLst>
        </pc:picChg>
        <pc:picChg chg="mod">
          <ac:chgData name="Khang Trần" userId="49d656a9-32cc-44ae-9d00-26f013d697eb" providerId="ADAL" clId="{164D1574-E70D-4F02-B145-ACCE3573366B}" dt="2021-11-26T02:21:23.264" v="25" actId="1076"/>
          <ac:picMkLst>
            <pc:docMk/>
            <pc:sldMk cId="1220758029" sldId="287"/>
            <ac:picMk id="26" creationId="{693819B0-05AB-4690-BD74-0561435405BE}"/>
          </ac:picMkLst>
        </pc:picChg>
        <pc:picChg chg="mod">
          <ac:chgData name="Khang Trần" userId="49d656a9-32cc-44ae-9d00-26f013d697eb" providerId="ADAL" clId="{164D1574-E70D-4F02-B145-ACCE3573366B}" dt="2021-11-26T02:21:23.264" v="25" actId="1076"/>
          <ac:picMkLst>
            <pc:docMk/>
            <pc:sldMk cId="1220758029" sldId="287"/>
            <ac:picMk id="27" creationId="{65374F5B-3E3E-47CF-A6EC-B31A719CB4F1}"/>
          </ac:picMkLst>
        </pc:picChg>
        <pc:picChg chg="mod">
          <ac:chgData name="Khang Trần" userId="49d656a9-32cc-44ae-9d00-26f013d697eb" providerId="ADAL" clId="{164D1574-E70D-4F02-B145-ACCE3573366B}" dt="2021-11-26T02:21:23.264" v="25" actId="1076"/>
          <ac:picMkLst>
            <pc:docMk/>
            <pc:sldMk cId="1220758029" sldId="287"/>
            <ac:picMk id="28" creationId="{5F44B091-AEF1-4260-9D21-D78D4C6874F9}"/>
          </ac:picMkLst>
        </pc:picChg>
      </pc:sldChg>
      <pc:sldChg chg="addSp modSp mod">
        <pc:chgData name="Khang Trần" userId="49d656a9-32cc-44ae-9d00-26f013d697eb" providerId="ADAL" clId="{164D1574-E70D-4F02-B145-ACCE3573366B}" dt="2021-11-26T09:33:50.060" v="631" actId="14100"/>
        <pc:sldMkLst>
          <pc:docMk/>
          <pc:sldMk cId="299861007" sldId="298"/>
        </pc:sldMkLst>
        <pc:spChg chg="add mod">
          <ac:chgData name="Khang Trần" userId="49d656a9-32cc-44ae-9d00-26f013d697eb" providerId="ADAL" clId="{164D1574-E70D-4F02-B145-ACCE3573366B}" dt="2021-11-26T09:33:29.151" v="629"/>
          <ac:spMkLst>
            <pc:docMk/>
            <pc:sldMk cId="299861007" sldId="298"/>
            <ac:spMk id="8" creationId="{4F7A5D47-4841-4954-91C9-D985BACB79EC}"/>
          </ac:spMkLst>
        </pc:spChg>
        <pc:picChg chg="mod modCrop">
          <ac:chgData name="Khang Trần" userId="49d656a9-32cc-44ae-9d00-26f013d697eb" providerId="ADAL" clId="{164D1574-E70D-4F02-B145-ACCE3573366B}" dt="2021-11-26T09:33:50.060" v="631" actId="14100"/>
          <ac:picMkLst>
            <pc:docMk/>
            <pc:sldMk cId="299861007" sldId="298"/>
            <ac:picMk id="12" creationId="{CAEE0EA9-0D04-4633-B786-C1478DAAFD2A}"/>
          </ac:picMkLst>
        </pc:picChg>
      </pc:sldChg>
      <pc:sldChg chg="addSp modSp">
        <pc:chgData name="Khang Trần" userId="49d656a9-32cc-44ae-9d00-26f013d697eb" providerId="ADAL" clId="{164D1574-E70D-4F02-B145-ACCE3573366B}" dt="2021-11-26T09:33:52.674" v="632"/>
        <pc:sldMkLst>
          <pc:docMk/>
          <pc:sldMk cId="493492879" sldId="299"/>
        </pc:sldMkLst>
        <pc:spChg chg="add mod">
          <ac:chgData name="Khang Trần" userId="49d656a9-32cc-44ae-9d00-26f013d697eb" providerId="ADAL" clId="{164D1574-E70D-4F02-B145-ACCE3573366B}" dt="2021-11-26T09:33:52.674" v="632"/>
          <ac:spMkLst>
            <pc:docMk/>
            <pc:sldMk cId="493492879" sldId="299"/>
            <ac:spMk id="8" creationId="{08B04E21-2FA7-4386-A19C-C82DAFBB11DE}"/>
          </ac:spMkLst>
        </pc:spChg>
      </pc:sldChg>
      <pc:sldChg chg="addSp modSp mod">
        <pc:chgData name="Khang Trần" userId="49d656a9-32cc-44ae-9d00-26f013d697eb" providerId="ADAL" clId="{164D1574-E70D-4F02-B145-ACCE3573366B}" dt="2021-11-26T09:32:33.084" v="613" actId="2711"/>
        <pc:sldMkLst>
          <pc:docMk/>
          <pc:sldMk cId="1354936192" sldId="302"/>
        </pc:sldMkLst>
        <pc:spChg chg="add mod">
          <ac:chgData name="Khang Trần" userId="49d656a9-32cc-44ae-9d00-26f013d697eb" providerId="ADAL" clId="{164D1574-E70D-4F02-B145-ACCE3573366B}" dt="2021-11-26T09:32:33.084" v="613" actId="2711"/>
          <ac:spMkLst>
            <pc:docMk/>
            <pc:sldMk cId="1354936192" sldId="302"/>
            <ac:spMk id="11" creationId="{5C30BD0C-18FF-4CED-A44C-E34D366A1BD6}"/>
          </ac:spMkLst>
        </pc:spChg>
      </pc:sldChg>
      <pc:sldChg chg="modSp mod">
        <pc:chgData name="Khang Trần" userId="49d656a9-32cc-44ae-9d00-26f013d697eb" providerId="ADAL" clId="{164D1574-E70D-4F02-B145-ACCE3573366B}" dt="2021-11-26T09:09:41.625" v="536" actId="1076"/>
        <pc:sldMkLst>
          <pc:docMk/>
          <pc:sldMk cId="2613362843" sldId="309"/>
        </pc:sldMkLst>
        <pc:picChg chg="mod">
          <ac:chgData name="Khang Trần" userId="49d656a9-32cc-44ae-9d00-26f013d697eb" providerId="ADAL" clId="{164D1574-E70D-4F02-B145-ACCE3573366B}" dt="2021-11-26T09:09:41.625" v="536" actId="1076"/>
          <ac:picMkLst>
            <pc:docMk/>
            <pc:sldMk cId="2613362843" sldId="309"/>
            <ac:picMk id="8" creationId="{00000000-0000-0000-0000-000000000000}"/>
          </ac:picMkLst>
        </pc:picChg>
      </pc:sldChg>
      <pc:sldChg chg="modSp mod">
        <pc:chgData name="Khang Trần" userId="49d656a9-32cc-44ae-9d00-26f013d697eb" providerId="ADAL" clId="{164D1574-E70D-4F02-B145-ACCE3573366B}" dt="2021-11-26T09:11:53.655" v="541" actId="1076"/>
        <pc:sldMkLst>
          <pc:docMk/>
          <pc:sldMk cId="4078060236" sldId="312"/>
        </pc:sldMkLst>
        <pc:picChg chg="mod">
          <ac:chgData name="Khang Trần" userId="49d656a9-32cc-44ae-9d00-26f013d697eb" providerId="ADAL" clId="{164D1574-E70D-4F02-B145-ACCE3573366B}" dt="2021-11-26T09:11:53.655" v="541" actId="1076"/>
          <ac:picMkLst>
            <pc:docMk/>
            <pc:sldMk cId="4078060236" sldId="312"/>
            <ac:picMk id="14" creationId="{F57662A6-1D2F-4A0B-A314-54A3471F0F57}"/>
          </ac:picMkLst>
        </pc:picChg>
      </pc:sldChg>
      <pc:sldChg chg="addSp delSp modSp mod delAnim modAnim">
        <pc:chgData name="Khang Trần" userId="49d656a9-32cc-44ae-9d00-26f013d697eb" providerId="ADAL" clId="{164D1574-E70D-4F02-B145-ACCE3573366B}" dt="2021-11-26T07:51:59.864" v="332"/>
        <pc:sldMkLst>
          <pc:docMk/>
          <pc:sldMk cId="4084314338" sldId="317"/>
        </pc:sldMkLst>
        <pc:spChg chg="add del mod">
          <ac:chgData name="Khang Trần" userId="49d656a9-32cc-44ae-9d00-26f013d697eb" providerId="ADAL" clId="{164D1574-E70D-4F02-B145-ACCE3573366B}" dt="2021-11-26T07:49:41.103" v="324" actId="478"/>
          <ac:spMkLst>
            <pc:docMk/>
            <pc:sldMk cId="4084314338" sldId="317"/>
            <ac:spMk id="24" creationId="{70E9775A-9401-406D-8D77-C28E30EF69CF}"/>
          </ac:spMkLst>
        </pc:spChg>
      </pc:sldChg>
      <pc:sldChg chg="addSp modSp mod">
        <pc:chgData name="Khang Trần" userId="49d656a9-32cc-44ae-9d00-26f013d697eb" providerId="ADAL" clId="{164D1574-E70D-4F02-B145-ACCE3573366B}" dt="2021-11-26T09:32:58.962" v="621"/>
        <pc:sldMkLst>
          <pc:docMk/>
          <pc:sldMk cId="3104820373" sldId="321"/>
        </pc:sldMkLst>
        <pc:spChg chg="mod">
          <ac:chgData name="Khang Trần" userId="49d656a9-32cc-44ae-9d00-26f013d697eb" providerId="ADAL" clId="{164D1574-E70D-4F02-B145-ACCE3573366B}" dt="2021-11-26T09:13:57.065" v="548" actId="1076"/>
          <ac:spMkLst>
            <pc:docMk/>
            <pc:sldMk cId="3104820373" sldId="321"/>
            <ac:spMk id="8" creationId="{00000000-0000-0000-0000-000000000000}"/>
          </ac:spMkLst>
        </pc:spChg>
        <pc:spChg chg="mod">
          <ac:chgData name="Khang Trần" userId="49d656a9-32cc-44ae-9d00-26f013d697eb" providerId="ADAL" clId="{164D1574-E70D-4F02-B145-ACCE3573366B}" dt="2021-11-26T09:13:57.065" v="548" actId="1076"/>
          <ac:spMkLst>
            <pc:docMk/>
            <pc:sldMk cId="3104820373" sldId="321"/>
            <ac:spMk id="9" creationId="{00000000-0000-0000-0000-000000000000}"/>
          </ac:spMkLst>
        </pc:spChg>
        <pc:spChg chg="mod">
          <ac:chgData name="Khang Trần" userId="49d656a9-32cc-44ae-9d00-26f013d697eb" providerId="ADAL" clId="{164D1574-E70D-4F02-B145-ACCE3573366B}" dt="2021-11-26T09:13:57.065" v="548" actId="1076"/>
          <ac:spMkLst>
            <pc:docMk/>
            <pc:sldMk cId="3104820373" sldId="321"/>
            <ac:spMk id="10" creationId="{00000000-0000-0000-0000-000000000000}"/>
          </ac:spMkLst>
        </pc:spChg>
        <pc:spChg chg="add mod">
          <ac:chgData name="Khang Trần" userId="49d656a9-32cc-44ae-9d00-26f013d697eb" providerId="ADAL" clId="{164D1574-E70D-4F02-B145-ACCE3573366B}" dt="2021-11-26T09:32:58.962" v="621"/>
          <ac:spMkLst>
            <pc:docMk/>
            <pc:sldMk cId="3104820373" sldId="321"/>
            <ac:spMk id="11" creationId="{A9C800CD-4A0A-42A4-AF28-799DDC50F13A}"/>
          </ac:spMkLst>
        </pc:spChg>
        <pc:picChg chg="mod">
          <ac:chgData name="Khang Trần" userId="49d656a9-32cc-44ae-9d00-26f013d697eb" providerId="ADAL" clId="{164D1574-E70D-4F02-B145-ACCE3573366B}" dt="2021-11-26T09:13:48.657" v="546" actId="1076"/>
          <ac:picMkLst>
            <pc:docMk/>
            <pc:sldMk cId="3104820373" sldId="321"/>
            <ac:picMk id="2" creationId="{00000000-0000-0000-0000-000000000000}"/>
          </ac:picMkLst>
        </pc:picChg>
        <pc:picChg chg="mod">
          <ac:chgData name="Khang Trần" userId="49d656a9-32cc-44ae-9d00-26f013d697eb" providerId="ADAL" clId="{164D1574-E70D-4F02-B145-ACCE3573366B}" dt="2021-11-26T09:13:48.657" v="546" actId="1076"/>
          <ac:picMkLst>
            <pc:docMk/>
            <pc:sldMk cId="3104820373" sldId="321"/>
            <ac:picMk id="3" creationId="{00000000-0000-0000-0000-000000000000}"/>
          </ac:picMkLst>
        </pc:picChg>
      </pc:sldChg>
      <pc:sldChg chg="modSp mod">
        <pc:chgData name="Khang Trần" userId="49d656a9-32cc-44ae-9d00-26f013d697eb" providerId="ADAL" clId="{164D1574-E70D-4F02-B145-ACCE3573366B}" dt="2021-11-26T09:14:21.531" v="552" actId="1076"/>
        <pc:sldMkLst>
          <pc:docMk/>
          <pc:sldMk cId="1338552872" sldId="322"/>
        </pc:sldMkLst>
        <pc:spChg chg="mod">
          <ac:chgData name="Khang Trần" userId="49d656a9-32cc-44ae-9d00-26f013d697eb" providerId="ADAL" clId="{164D1574-E70D-4F02-B145-ACCE3573366B}" dt="2021-11-26T09:14:19.600" v="551" actId="1076"/>
          <ac:spMkLst>
            <pc:docMk/>
            <pc:sldMk cId="1338552872" sldId="322"/>
            <ac:spMk id="6" creationId="{161A1E4F-0935-4F68-BEE1-8B1B5673E523}"/>
          </ac:spMkLst>
        </pc:spChg>
        <pc:spChg chg="mod">
          <ac:chgData name="Khang Trần" userId="49d656a9-32cc-44ae-9d00-26f013d697eb" providerId="ADAL" clId="{164D1574-E70D-4F02-B145-ACCE3573366B}" dt="2021-11-26T09:14:21.531" v="552" actId="1076"/>
          <ac:spMkLst>
            <pc:docMk/>
            <pc:sldMk cId="1338552872" sldId="322"/>
            <ac:spMk id="10" creationId="{2C687FC8-CF40-4EA2-B2D2-9708F766BB6E}"/>
          </ac:spMkLst>
        </pc:spChg>
      </pc:sldChg>
      <pc:sldChg chg="addSp modSp mod">
        <pc:chgData name="Khang Trần" userId="49d656a9-32cc-44ae-9d00-26f013d697eb" providerId="ADAL" clId="{164D1574-E70D-4F02-B145-ACCE3573366B}" dt="2021-11-26T09:32:50.347" v="618" actId="1076"/>
        <pc:sldMkLst>
          <pc:docMk/>
          <pc:sldMk cId="2970864721" sldId="323"/>
        </pc:sldMkLst>
        <pc:spChg chg="add mod">
          <ac:chgData name="Khang Trần" userId="49d656a9-32cc-44ae-9d00-26f013d697eb" providerId="ADAL" clId="{164D1574-E70D-4F02-B145-ACCE3573366B}" dt="2021-11-26T09:32:50.347" v="618" actId="1076"/>
          <ac:spMkLst>
            <pc:docMk/>
            <pc:sldMk cId="2970864721" sldId="323"/>
            <ac:spMk id="11" creationId="{66FC3F17-F9CA-4ECF-8EC0-4B0DEC1B0289}"/>
          </ac:spMkLst>
        </pc:spChg>
      </pc:sldChg>
      <pc:sldChg chg="addSp modSp">
        <pc:chgData name="Khang Trần" userId="49d656a9-32cc-44ae-9d00-26f013d697eb" providerId="ADAL" clId="{164D1574-E70D-4F02-B145-ACCE3573366B}" dt="2021-11-26T09:32:52.741" v="619"/>
        <pc:sldMkLst>
          <pc:docMk/>
          <pc:sldMk cId="158079793" sldId="325"/>
        </pc:sldMkLst>
        <pc:spChg chg="add mod">
          <ac:chgData name="Khang Trần" userId="49d656a9-32cc-44ae-9d00-26f013d697eb" providerId="ADAL" clId="{164D1574-E70D-4F02-B145-ACCE3573366B}" dt="2021-11-26T09:32:52.741" v="619"/>
          <ac:spMkLst>
            <pc:docMk/>
            <pc:sldMk cId="158079793" sldId="325"/>
            <ac:spMk id="11" creationId="{3011F458-5EF1-44CF-AA42-1176DAB9AE58}"/>
          </ac:spMkLst>
        </pc:spChg>
      </pc:sldChg>
      <pc:sldChg chg="modSp">
        <pc:chgData name="Khang Trần" userId="49d656a9-32cc-44ae-9d00-26f013d697eb" providerId="ADAL" clId="{164D1574-E70D-4F02-B145-ACCE3573366B}" dt="2021-11-26T06:58:17.849" v="203" actId="20577"/>
        <pc:sldMkLst>
          <pc:docMk/>
          <pc:sldMk cId="3967963110" sldId="327"/>
        </pc:sldMkLst>
        <pc:graphicFrameChg chg="mod">
          <ac:chgData name="Khang Trần" userId="49d656a9-32cc-44ae-9d00-26f013d697eb" providerId="ADAL" clId="{164D1574-E70D-4F02-B145-ACCE3573366B}" dt="2021-11-26T06:58:17.849" v="203" actId="20577"/>
          <ac:graphicFrameMkLst>
            <pc:docMk/>
            <pc:sldMk cId="3967963110" sldId="327"/>
            <ac:graphicFrameMk id="5" creationId="{00000000-0000-0000-0000-000000000000}"/>
          </ac:graphicFrameMkLst>
        </pc:graphicFrameChg>
      </pc:sldChg>
      <pc:sldChg chg="addSp modSp mod">
        <pc:chgData name="Khang Trần" userId="49d656a9-32cc-44ae-9d00-26f013d697eb" providerId="ADAL" clId="{164D1574-E70D-4F02-B145-ACCE3573366B}" dt="2021-11-26T09:32:45.494" v="616" actId="1076"/>
        <pc:sldMkLst>
          <pc:docMk/>
          <pc:sldMk cId="2472923787" sldId="329"/>
        </pc:sldMkLst>
        <pc:spChg chg="mod">
          <ac:chgData name="Khang Trần" userId="49d656a9-32cc-44ae-9d00-26f013d697eb" providerId="ADAL" clId="{164D1574-E70D-4F02-B145-ACCE3573366B}" dt="2021-11-26T09:08:36.233" v="535" actId="20577"/>
          <ac:spMkLst>
            <pc:docMk/>
            <pc:sldMk cId="2472923787" sldId="329"/>
            <ac:spMk id="9" creationId="{00000000-0000-0000-0000-000000000000}"/>
          </ac:spMkLst>
        </pc:spChg>
        <pc:spChg chg="add mod">
          <ac:chgData name="Khang Trần" userId="49d656a9-32cc-44ae-9d00-26f013d697eb" providerId="ADAL" clId="{164D1574-E70D-4F02-B145-ACCE3573366B}" dt="2021-11-26T09:32:45.494" v="616" actId="1076"/>
          <ac:spMkLst>
            <pc:docMk/>
            <pc:sldMk cId="2472923787" sldId="329"/>
            <ac:spMk id="11" creationId="{F2C81477-9149-4535-9A28-5686AF0FE0A3}"/>
          </ac:spMkLst>
        </pc:spChg>
      </pc:sldChg>
      <pc:sldChg chg="modSp">
        <pc:chgData name="Khang Trần" userId="49d656a9-32cc-44ae-9d00-26f013d697eb" providerId="ADAL" clId="{164D1574-E70D-4F02-B145-ACCE3573366B}" dt="2021-11-26T09:10:37.693" v="537"/>
        <pc:sldMkLst>
          <pc:docMk/>
          <pc:sldMk cId="4184651624" sldId="331"/>
        </pc:sldMkLst>
        <pc:picChg chg="mod">
          <ac:chgData name="Khang Trần" userId="49d656a9-32cc-44ae-9d00-26f013d697eb" providerId="ADAL" clId="{164D1574-E70D-4F02-B145-ACCE3573366B}" dt="2021-11-26T09:10:37.693" v="537"/>
          <ac:picMkLst>
            <pc:docMk/>
            <pc:sldMk cId="4184651624" sldId="331"/>
            <ac:picMk id="9" creationId="{00000000-0000-0000-0000-000000000000}"/>
          </ac:picMkLst>
        </pc:picChg>
      </pc:sldChg>
      <pc:sldChg chg="addSp delSp modSp mod">
        <pc:chgData name="Khang Trần" userId="49d656a9-32cc-44ae-9d00-26f013d697eb" providerId="ADAL" clId="{164D1574-E70D-4F02-B145-ACCE3573366B}" dt="2021-11-26T10:58:49.768" v="795" actId="20577"/>
        <pc:sldMkLst>
          <pc:docMk/>
          <pc:sldMk cId="1842629574" sldId="332"/>
        </pc:sldMkLst>
        <pc:spChg chg="mod">
          <ac:chgData name="Khang Trần" userId="49d656a9-32cc-44ae-9d00-26f013d697eb" providerId="ADAL" clId="{164D1574-E70D-4F02-B145-ACCE3573366B}" dt="2021-11-26T08:17:35.738" v="499" actId="20577"/>
          <ac:spMkLst>
            <pc:docMk/>
            <pc:sldMk cId="1842629574" sldId="332"/>
            <ac:spMk id="9" creationId="{5EA0F2D7-C126-462E-85A6-4B6398788070}"/>
          </ac:spMkLst>
        </pc:spChg>
        <pc:spChg chg="mod">
          <ac:chgData name="Khang Trần" userId="49d656a9-32cc-44ae-9d00-26f013d697eb" providerId="ADAL" clId="{164D1574-E70D-4F02-B145-ACCE3573366B}" dt="2021-11-26T08:08:10.858" v="396" actId="20577"/>
          <ac:spMkLst>
            <pc:docMk/>
            <pc:sldMk cId="1842629574" sldId="332"/>
            <ac:spMk id="11" creationId="{97AE0525-8801-413C-831A-90C03F0AAD58}"/>
          </ac:spMkLst>
        </pc:spChg>
        <pc:spChg chg="mod">
          <ac:chgData name="Khang Trần" userId="49d656a9-32cc-44ae-9d00-26f013d697eb" providerId="ADAL" clId="{164D1574-E70D-4F02-B145-ACCE3573366B}" dt="2021-11-26T08:07:51.208" v="375" actId="20577"/>
          <ac:spMkLst>
            <pc:docMk/>
            <pc:sldMk cId="1842629574" sldId="332"/>
            <ac:spMk id="12" creationId="{519B7039-9DE2-4F83-A552-5AE87F76F126}"/>
          </ac:spMkLst>
        </pc:spChg>
        <pc:spChg chg="mod">
          <ac:chgData name="Khang Trần" userId="49d656a9-32cc-44ae-9d00-26f013d697eb" providerId="ADAL" clId="{164D1574-E70D-4F02-B145-ACCE3573366B}" dt="2021-11-26T10:58:49.768" v="795" actId="20577"/>
          <ac:spMkLst>
            <pc:docMk/>
            <pc:sldMk cId="1842629574" sldId="332"/>
            <ac:spMk id="13" creationId="{64F29001-19E0-4C6A-8115-4DA15E8A0EA4}"/>
          </ac:spMkLst>
        </pc:spChg>
        <pc:spChg chg="add mod">
          <ac:chgData name="Khang Trần" userId="49d656a9-32cc-44ae-9d00-26f013d697eb" providerId="ADAL" clId="{164D1574-E70D-4F02-B145-ACCE3573366B}" dt="2021-11-26T09:34:26.979" v="638"/>
          <ac:spMkLst>
            <pc:docMk/>
            <pc:sldMk cId="1842629574" sldId="332"/>
            <ac:spMk id="14" creationId="{98204252-7228-4CC5-BF80-0E10E25DE4A3}"/>
          </ac:spMkLst>
        </pc:spChg>
        <pc:spChg chg="del">
          <ac:chgData name="Khang Trần" userId="49d656a9-32cc-44ae-9d00-26f013d697eb" providerId="ADAL" clId="{164D1574-E70D-4F02-B145-ACCE3573366B}" dt="2021-11-26T08:07:25.742" v="360" actId="478"/>
          <ac:spMkLst>
            <pc:docMk/>
            <pc:sldMk cId="1842629574" sldId="332"/>
            <ac:spMk id="14" creationId="{B8AC47A9-670C-483C-8397-53E74D4E5467}"/>
          </ac:spMkLst>
        </pc:spChg>
        <pc:picChg chg="add mod">
          <ac:chgData name="Khang Trần" userId="49d656a9-32cc-44ae-9d00-26f013d697eb" providerId="ADAL" clId="{164D1574-E70D-4F02-B145-ACCE3573366B}" dt="2021-11-26T08:07:40.466" v="369" actId="1076"/>
          <ac:picMkLst>
            <pc:docMk/>
            <pc:sldMk cId="1842629574" sldId="332"/>
            <ac:picMk id="4" creationId="{0171E0A9-8AC6-4E3B-9AC9-29DC67C4E31F}"/>
          </ac:picMkLst>
        </pc:picChg>
        <pc:picChg chg="del">
          <ac:chgData name="Khang Trần" userId="49d656a9-32cc-44ae-9d00-26f013d697eb" providerId="ADAL" clId="{164D1574-E70D-4F02-B145-ACCE3573366B}" dt="2021-11-26T08:07:03.401" v="353" actId="478"/>
          <ac:picMkLst>
            <pc:docMk/>
            <pc:sldMk cId="1842629574" sldId="332"/>
            <ac:picMk id="5" creationId="{82F8F72B-B286-4DBF-B08A-E50A33A2B9EA}"/>
          </ac:picMkLst>
        </pc:picChg>
        <pc:picChg chg="del">
          <ac:chgData name="Khang Trần" userId="49d656a9-32cc-44ae-9d00-26f013d697eb" providerId="ADAL" clId="{164D1574-E70D-4F02-B145-ACCE3573366B}" dt="2021-11-26T08:07:03.998" v="354" actId="478"/>
          <ac:picMkLst>
            <pc:docMk/>
            <pc:sldMk cId="1842629574" sldId="332"/>
            <ac:picMk id="7" creationId="{2B0DA02D-6ED0-4AF9-9951-7FDEA8B7E89A}"/>
          </ac:picMkLst>
        </pc:picChg>
        <pc:picChg chg="add mod">
          <ac:chgData name="Khang Trần" userId="49d656a9-32cc-44ae-9d00-26f013d697eb" providerId="ADAL" clId="{164D1574-E70D-4F02-B145-ACCE3573366B}" dt="2021-11-26T08:07:34.745" v="366" actId="1076"/>
          <ac:picMkLst>
            <pc:docMk/>
            <pc:sldMk cId="1842629574" sldId="332"/>
            <ac:picMk id="8" creationId="{B4722A25-1F2F-42A0-A174-5BC8725656D6}"/>
          </ac:picMkLst>
        </pc:picChg>
      </pc:sldChg>
      <pc:sldChg chg="addSp delSp modSp mod">
        <pc:chgData name="Khang Trần" userId="49d656a9-32cc-44ae-9d00-26f013d697eb" providerId="ADAL" clId="{164D1574-E70D-4F02-B145-ACCE3573366B}" dt="2021-11-26T10:58:54.409" v="801" actId="20577"/>
        <pc:sldMkLst>
          <pc:docMk/>
          <pc:sldMk cId="1780390959" sldId="336"/>
        </pc:sldMkLst>
        <pc:spChg chg="mod">
          <ac:chgData name="Khang Trần" userId="49d656a9-32cc-44ae-9d00-26f013d697eb" providerId="ADAL" clId="{164D1574-E70D-4F02-B145-ACCE3573366B}" dt="2021-11-26T08:17:45.948" v="532" actId="5793"/>
          <ac:spMkLst>
            <pc:docMk/>
            <pc:sldMk cId="1780390959" sldId="336"/>
            <ac:spMk id="9" creationId="{5EA0F2D7-C126-462E-85A6-4B6398788070}"/>
          </ac:spMkLst>
        </pc:spChg>
        <pc:spChg chg="mod">
          <ac:chgData name="Khang Trần" userId="49d656a9-32cc-44ae-9d00-26f013d697eb" providerId="ADAL" clId="{164D1574-E70D-4F02-B145-ACCE3573366B}" dt="2021-11-26T08:09:26.231" v="436" actId="20577"/>
          <ac:spMkLst>
            <pc:docMk/>
            <pc:sldMk cId="1780390959" sldId="336"/>
            <ac:spMk id="11" creationId="{97AE0525-8801-413C-831A-90C03F0AAD58}"/>
          </ac:spMkLst>
        </pc:spChg>
        <pc:spChg chg="mod">
          <ac:chgData name="Khang Trần" userId="49d656a9-32cc-44ae-9d00-26f013d697eb" providerId="ADAL" clId="{164D1574-E70D-4F02-B145-ACCE3573366B}" dt="2021-11-26T08:09:08.383" v="415" actId="20577"/>
          <ac:spMkLst>
            <pc:docMk/>
            <pc:sldMk cId="1780390959" sldId="336"/>
            <ac:spMk id="12" creationId="{519B7039-9DE2-4F83-A552-5AE87F76F126}"/>
          </ac:spMkLst>
        </pc:spChg>
        <pc:spChg chg="mod">
          <ac:chgData name="Khang Trần" userId="49d656a9-32cc-44ae-9d00-26f013d697eb" providerId="ADAL" clId="{164D1574-E70D-4F02-B145-ACCE3573366B}" dt="2021-11-26T10:58:54.409" v="801" actId="20577"/>
          <ac:spMkLst>
            <pc:docMk/>
            <pc:sldMk cId="1780390959" sldId="336"/>
            <ac:spMk id="13" creationId="{64F29001-19E0-4C6A-8115-4DA15E8A0EA4}"/>
          </ac:spMkLst>
        </pc:spChg>
        <pc:spChg chg="del">
          <ac:chgData name="Khang Trần" userId="49d656a9-32cc-44ae-9d00-26f013d697eb" providerId="ADAL" clId="{164D1574-E70D-4F02-B145-ACCE3573366B}" dt="2021-11-26T08:09:28.083" v="437" actId="478"/>
          <ac:spMkLst>
            <pc:docMk/>
            <pc:sldMk cId="1780390959" sldId="336"/>
            <ac:spMk id="14" creationId="{B8AC47A9-670C-483C-8397-53E74D4E5467}"/>
          </ac:spMkLst>
        </pc:spChg>
        <pc:spChg chg="add mod">
          <ac:chgData name="Khang Trần" userId="49d656a9-32cc-44ae-9d00-26f013d697eb" providerId="ADAL" clId="{164D1574-E70D-4F02-B145-ACCE3573366B}" dt="2021-11-26T09:34:32.579" v="640" actId="1076"/>
          <ac:spMkLst>
            <pc:docMk/>
            <pc:sldMk cId="1780390959" sldId="336"/>
            <ac:spMk id="14" creationId="{E8019596-4286-4456-A8BD-4A90639EBED0}"/>
          </ac:spMkLst>
        </pc:spChg>
        <pc:picChg chg="add mod">
          <ac:chgData name="Khang Trần" userId="49d656a9-32cc-44ae-9d00-26f013d697eb" providerId="ADAL" clId="{164D1574-E70D-4F02-B145-ACCE3573366B}" dt="2021-11-26T08:08:25.986" v="400" actId="14100"/>
          <ac:picMkLst>
            <pc:docMk/>
            <pc:sldMk cId="1780390959" sldId="336"/>
            <ac:picMk id="4" creationId="{5A5F6415-3457-4BF6-B989-6496024C62E1}"/>
          </ac:picMkLst>
        </pc:picChg>
        <pc:picChg chg="add mod">
          <ac:chgData name="Khang Trần" userId="49d656a9-32cc-44ae-9d00-26f013d697eb" providerId="ADAL" clId="{164D1574-E70D-4F02-B145-ACCE3573366B}" dt="2021-11-26T08:08:59.890" v="405" actId="14100"/>
          <ac:picMkLst>
            <pc:docMk/>
            <pc:sldMk cId="1780390959" sldId="336"/>
            <ac:picMk id="6" creationId="{62108BC6-E3C4-425E-A69B-4F48861EA8F2}"/>
          </ac:picMkLst>
        </pc:picChg>
        <pc:picChg chg="del">
          <ac:chgData name="Khang Trần" userId="49d656a9-32cc-44ae-9d00-26f013d697eb" providerId="ADAL" clId="{164D1574-E70D-4F02-B145-ACCE3573366B}" dt="2021-11-26T08:08:22.861" v="397" actId="478"/>
          <ac:picMkLst>
            <pc:docMk/>
            <pc:sldMk cId="1780390959" sldId="336"/>
            <ac:picMk id="15" creationId="{53C6A4B5-2444-4A8E-9B4C-5D3CDA96F367}"/>
          </ac:picMkLst>
        </pc:picChg>
        <pc:picChg chg="del">
          <ac:chgData name="Khang Trần" userId="49d656a9-32cc-44ae-9d00-26f013d697eb" providerId="ADAL" clId="{164D1574-E70D-4F02-B145-ACCE3573366B}" dt="2021-11-26T08:08:26.859" v="401" actId="478"/>
          <ac:picMkLst>
            <pc:docMk/>
            <pc:sldMk cId="1780390959" sldId="336"/>
            <ac:picMk id="16" creationId="{10B73FC7-4247-4191-BCE6-7DD85D1AAC08}"/>
          </ac:picMkLst>
        </pc:picChg>
      </pc:sldChg>
      <pc:sldChg chg="modSp mod">
        <pc:chgData name="Khang Trần" userId="49d656a9-32cc-44ae-9d00-26f013d697eb" providerId="ADAL" clId="{164D1574-E70D-4F02-B145-ACCE3573366B}" dt="2021-11-26T08:14:07.437" v="446" actId="1076"/>
        <pc:sldMkLst>
          <pc:docMk/>
          <pc:sldMk cId="1582205055" sldId="337"/>
        </pc:sldMkLst>
        <pc:graphicFrameChg chg="mod modGraphic">
          <ac:chgData name="Khang Trần" userId="49d656a9-32cc-44ae-9d00-26f013d697eb" providerId="ADAL" clId="{164D1574-E70D-4F02-B145-ACCE3573366B}" dt="2021-11-26T08:14:07.437" v="446" actId="1076"/>
          <ac:graphicFrameMkLst>
            <pc:docMk/>
            <pc:sldMk cId="1582205055" sldId="337"/>
            <ac:graphicFrameMk id="2" creationId="{4EBEAA04-5496-424D-BD61-5110F04BF0DB}"/>
          </ac:graphicFrameMkLst>
        </pc:graphicFrameChg>
      </pc:sldChg>
      <pc:sldChg chg="addSp delSp modSp mod">
        <pc:chgData name="Khang Trần" userId="49d656a9-32cc-44ae-9d00-26f013d697eb" providerId="ADAL" clId="{164D1574-E70D-4F02-B145-ACCE3573366B}" dt="2021-11-26T08:10:32.016" v="442" actId="1076"/>
        <pc:sldMkLst>
          <pc:docMk/>
          <pc:sldMk cId="1275575012" sldId="341"/>
        </pc:sldMkLst>
        <pc:spChg chg="mod">
          <ac:chgData name="Khang Trần" userId="49d656a9-32cc-44ae-9d00-26f013d697eb" providerId="ADAL" clId="{164D1574-E70D-4F02-B145-ACCE3573366B}" dt="2021-11-26T08:10:32.016" v="442" actId="1076"/>
          <ac:spMkLst>
            <pc:docMk/>
            <pc:sldMk cId="1275575012" sldId="341"/>
            <ac:spMk id="15" creationId="{F0587BE3-2307-4966-A634-6E2A6BD664DD}"/>
          </ac:spMkLst>
        </pc:spChg>
        <pc:picChg chg="add del">
          <ac:chgData name="Khang Trần" userId="49d656a9-32cc-44ae-9d00-26f013d697eb" providerId="ADAL" clId="{164D1574-E70D-4F02-B145-ACCE3573366B}" dt="2021-11-25T17:42:02.513" v="18" actId="478"/>
          <ac:picMkLst>
            <pc:docMk/>
            <pc:sldMk cId="1275575012" sldId="341"/>
            <ac:picMk id="4098" creationId="{3FB78E39-898C-432C-922E-EE5FCA2E04C9}"/>
          </ac:picMkLst>
        </pc:picChg>
      </pc:sldChg>
      <pc:sldChg chg="del">
        <pc:chgData name="Khang Trần" userId="49d656a9-32cc-44ae-9d00-26f013d697eb" providerId="ADAL" clId="{164D1574-E70D-4F02-B145-ACCE3573366B}" dt="2021-11-25T17:34:31.171" v="0" actId="47"/>
        <pc:sldMkLst>
          <pc:docMk/>
          <pc:sldMk cId="800358760" sldId="342"/>
        </pc:sldMkLst>
      </pc:sldChg>
      <pc:sldChg chg="addSp modSp mod">
        <pc:chgData name="Khang Trần" userId="49d656a9-32cc-44ae-9d00-26f013d697eb" providerId="ADAL" clId="{164D1574-E70D-4F02-B145-ACCE3573366B}" dt="2021-11-26T09:32:55.100" v="620"/>
        <pc:sldMkLst>
          <pc:docMk/>
          <pc:sldMk cId="1157033259" sldId="346"/>
        </pc:sldMkLst>
        <pc:spChg chg="mod">
          <ac:chgData name="Khang Trần" userId="49d656a9-32cc-44ae-9d00-26f013d697eb" providerId="ADAL" clId="{164D1574-E70D-4F02-B145-ACCE3573366B}" dt="2021-11-26T09:12:25.956" v="542" actId="14100"/>
          <ac:spMkLst>
            <pc:docMk/>
            <pc:sldMk cId="1157033259" sldId="346"/>
            <ac:spMk id="8" creationId="{00000000-0000-0000-0000-000000000000}"/>
          </ac:spMkLst>
        </pc:spChg>
        <pc:spChg chg="add mod">
          <ac:chgData name="Khang Trần" userId="49d656a9-32cc-44ae-9d00-26f013d697eb" providerId="ADAL" clId="{164D1574-E70D-4F02-B145-ACCE3573366B}" dt="2021-11-26T09:32:55.100" v="620"/>
          <ac:spMkLst>
            <pc:docMk/>
            <pc:sldMk cId="1157033259" sldId="346"/>
            <ac:spMk id="11" creationId="{6B0ADA7A-634E-45B9-96F9-F2A71C16A6EF}"/>
          </ac:spMkLst>
        </pc:spChg>
      </pc:sldChg>
      <pc:sldChg chg="addSp modSp mod">
        <pc:chgData name="Khang Trần" userId="49d656a9-32cc-44ae-9d00-26f013d697eb" providerId="ADAL" clId="{164D1574-E70D-4F02-B145-ACCE3573366B}" dt="2021-11-26T07:16:48.590" v="210" actId="1076"/>
        <pc:sldMkLst>
          <pc:docMk/>
          <pc:sldMk cId="1865251608" sldId="347"/>
        </pc:sldMkLst>
        <pc:spChg chg="add mod">
          <ac:chgData name="Khang Trần" userId="49d656a9-32cc-44ae-9d00-26f013d697eb" providerId="ADAL" clId="{164D1574-E70D-4F02-B145-ACCE3573366B}" dt="2021-11-26T07:16:42.977" v="208" actId="207"/>
          <ac:spMkLst>
            <pc:docMk/>
            <pc:sldMk cId="1865251608" sldId="347"/>
            <ac:spMk id="3" creationId="{D13FFD57-DDF2-4D1E-A843-A1F3F4C61874}"/>
          </ac:spMkLst>
        </pc:spChg>
        <pc:spChg chg="mod">
          <ac:chgData name="Khang Trần" userId="49d656a9-32cc-44ae-9d00-26f013d697eb" providerId="ADAL" clId="{164D1574-E70D-4F02-B145-ACCE3573366B}" dt="2021-11-26T02:22:10.497" v="30" actId="20577"/>
          <ac:spMkLst>
            <pc:docMk/>
            <pc:sldMk cId="1865251608" sldId="347"/>
            <ac:spMk id="20" creationId="{3CC5C5DC-768E-478E-A7DA-F88C3CC0C480}"/>
          </ac:spMkLst>
        </pc:spChg>
        <pc:spChg chg="add mod">
          <ac:chgData name="Khang Trần" userId="49d656a9-32cc-44ae-9d00-26f013d697eb" providerId="ADAL" clId="{164D1574-E70D-4F02-B145-ACCE3573366B}" dt="2021-11-26T07:16:48.590" v="210" actId="1076"/>
          <ac:spMkLst>
            <pc:docMk/>
            <pc:sldMk cId="1865251608" sldId="347"/>
            <ac:spMk id="27" creationId="{10368A92-ED21-4269-9CCE-2637F83F6568}"/>
          </ac:spMkLst>
        </pc:spChg>
      </pc:sldChg>
      <pc:sldChg chg="addSp delSp modSp mod">
        <pc:chgData name="Khang Trần" userId="49d656a9-32cc-44ae-9d00-26f013d697eb" providerId="ADAL" clId="{164D1574-E70D-4F02-B145-ACCE3573366B}" dt="2021-11-26T09:33:57.941" v="633"/>
        <pc:sldMkLst>
          <pc:docMk/>
          <pc:sldMk cId="2765396728" sldId="348"/>
        </pc:sldMkLst>
        <pc:spChg chg="del">
          <ac:chgData name="Khang Trần" userId="49d656a9-32cc-44ae-9d00-26f013d697eb" providerId="ADAL" clId="{164D1574-E70D-4F02-B145-ACCE3573366B}" dt="2021-11-26T02:34:07.755" v="57" actId="478"/>
          <ac:spMkLst>
            <pc:docMk/>
            <pc:sldMk cId="2765396728" sldId="348"/>
            <ac:spMk id="8" creationId="{C02B8C02-52C3-47D4-B295-752D03E635D7}"/>
          </ac:spMkLst>
        </pc:spChg>
        <pc:spChg chg="add mod">
          <ac:chgData name="Khang Trần" userId="49d656a9-32cc-44ae-9d00-26f013d697eb" providerId="ADAL" clId="{164D1574-E70D-4F02-B145-ACCE3573366B}" dt="2021-11-26T09:33:57.941" v="633"/>
          <ac:spMkLst>
            <pc:docMk/>
            <pc:sldMk cId="2765396728" sldId="348"/>
            <ac:spMk id="12" creationId="{0D72F16A-7AE1-4BB3-B097-79ED0850A9CB}"/>
          </ac:spMkLst>
        </pc:spChg>
      </pc:sldChg>
      <pc:sldChg chg="addSp modSp">
        <pc:chgData name="Khang Trần" userId="49d656a9-32cc-44ae-9d00-26f013d697eb" providerId="ADAL" clId="{164D1574-E70D-4F02-B145-ACCE3573366B}" dt="2021-11-26T09:34:03.312" v="634"/>
        <pc:sldMkLst>
          <pc:docMk/>
          <pc:sldMk cId="1849266788" sldId="350"/>
        </pc:sldMkLst>
        <pc:spChg chg="add mod">
          <ac:chgData name="Khang Trần" userId="49d656a9-32cc-44ae-9d00-26f013d697eb" providerId="ADAL" clId="{164D1574-E70D-4F02-B145-ACCE3573366B}" dt="2021-11-26T09:34:03.312" v="634"/>
          <ac:spMkLst>
            <pc:docMk/>
            <pc:sldMk cId="1849266788" sldId="350"/>
            <ac:spMk id="13" creationId="{9006B71B-CCC2-4018-A33A-6BFC38DAF791}"/>
          </ac:spMkLst>
        </pc:spChg>
      </pc:sldChg>
      <pc:sldChg chg="addSp modSp mod">
        <pc:chgData name="Khang Trần" userId="49d656a9-32cc-44ae-9d00-26f013d697eb" providerId="ADAL" clId="{164D1574-E70D-4F02-B145-ACCE3573366B}" dt="2021-11-26T09:35:40.311" v="646" actId="732"/>
        <pc:sldMkLst>
          <pc:docMk/>
          <pc:sldMk cId="2951894485" sldId="351"/>
        </pc:sldMkLst>
        <pc:spChg chg="add mod">
          <ac:chgData name="Khang Trần" userId="49d656a9-32cc-44ae-9d00-26f013d697eb" providerId="ADAL" clId="{164D1574-E70D-4F02-B145-ACCE3573366B}" dt="2021-11-26T09:34:18.018" v="635"/>
          <ac:spMkLst>
            <pc:docMk/>
            <pc:sldMk cId="2951894485" sldId="351"/>
            <ac:spMk id="13" creationId="{08327366-6DEE-4A14-9136-2D66D2A1FCD1}"/>
          </ac:spMkLst>
        </pc:spChg>
        <pc:picChg chg="mod modCrop">
          <ac:chgData name="Khang Trần" userId="49d656a9-32cc-44ae-9d00-26f013d697eb" providerId="ADAL" clId="{164D1574-E70D-4F02-B145-ACCE3573366B}" dt="2021-11-26T09:35:40.311" v="646" actId="732"/>
          <ac:picMkLst>
            <pc:docMk/>
            <pc:sldMk cId="2951894485" sldId="351"/>
            <ac:picMk id="4" creationId="{00000000-0000-0000-0000-000000000000}"/>
          </ac:picMkLst>
        </pc:picChg>
        <pc:picChg chg="mod modCrop">
          <ac:chgData name="Khang Trần" userId="49d656a9-32cc-44ae-9d00-26f013d697eb" providerId="ADAL" clId="{164D1574-E70D-4F02-B145-ACCE3573366B}" dt="2021-11-26T09:35:36.216" v="645" actId="732"/>
          <ac:picMkLst>
            <pc:docMk/>
            <pc:sldMk cId="2951894485" sldId="351"/>
            <ac:picMk id="5" creationId="{00000000-0000-0000-0000-000000000000}"/>
          </ac:picMkLst>
        </pc:picChg>
      </pc:sldChg>
      <pc:sldChg chg="addSp modSp mod">
        <pc:chgData name="Khang Trần" userId="49d656a9-32cc-44ae-9d00-26f013d697eb" providerId="ADAL" clId="{164D1574-E70D-4F02-B145-ACCE3573366B}" dt="2021-11-26T09:35:25.521" v="644" actId="732"/>
        <pc:sldMkLst>
          <pc:docMk/>
          <pc:sldMk cId="457245351" sldId="352"/>
        </pc:sldMkLst>
        <pc:spChg chg="mod">
          <ac:chgData name="Khang Trần" userId="49d656a9-32cc-44ae-9d00-26f013d697eb" providerId="ADAL" clId="{164D1574-E70D-4F02-B145-ACCE3573366B}" dt="2021-11-26T07:41:44.739" v="315" actId="1076"/>
          <ac:spMkLst>
            <pc:docMk/>
            <pc:sldMk cId="457245351" sldId="352"/>
            <ac:spMk id="12" creationId="{00000000-0000-0000-0000-000000000000}"/>
          </ac:spMkLst>
        </pc:spChg>
        <pc:spChg chg="add mod">
          <ac:chgData name="Khang Trần" userId="49d656a9-32cc-44ae-9d00-26f013d697eb" providerId="ADAL" clId="{164D1574-E70D-4F02-B145-ACCE3573366B}" dt="2021-11-26T09:34:21.975" v="636"/>
          <ac:spMkLst>
            <pc:docMk/>
            <pc:sldMk cId="457245351" sldId="352"/>
            <ac:spMk id="14" creationId="{6EAF3325-81F5-4891-B319-F8624B9A0BF5}"/>
          </ac:spMkLst>
        </pc:spChg>
        <pc:picChg chg="mod modCrop">
          <ac:chgData name="Khang Trần" userId="49d656a9-32cc-44ae-9d00-26f013d697eb" providerId="ADAL" clId="{164D1574-E70D-4F02-B145-ACCE3573366B}" dt="2021-11-26T09:35:25.521" v="644" actId="732"/>
          <ac:picMkLst>
            <pc:docMk/>
            <pc:sldMk cId="457245351" sldId="352"/>
            <ac:picMk id="4" creationId="{00000000-0000-0000-0000-000000000000}"/>
          </ac:picMkLst>
        </pc:picChg>
        <pc:picChg chg="mod modCrop">
          <ac:chgData name="Khang Trần" userId="49d656a9-32cc-44ae-9d00-26f013d697eb" providerId="ADAL" clId="{164D1574-E70D-4F02-B145-ACCE3573366B}" dt="2021-11-26T09:35:21.636" v="643" actId="732"/>
          <ac:picMkLst>
            <pc:docMk/>
            <pc:sldMk cId="457245351" sldId="352"/>
            <ac:picMk id="5" creationId="{00000000-0000-0000-0000-000000000000}"/>
          </ac:picMkLst>
        </pc:picChg>
      </pc:sldChg>
      <pc:sldChg chg="addSp delSp modSp mod">
        <pc:chgData name="Khang Trần" userId="49d656a9-32cc-44ae-9d00-26f013d697eb" providerId="ADAL" clId="{164D1574-E70D-4F02-B145-ACCE3573366B}" dt="2021-11-26T10:59:08.096" v="807" actId="20577"/>
        <pc:sldMkLst>
          <pc:docMk/>
          <pc:sldMk cId="1591508309" sldId="353"/>
        </pc:sldMkLst>
        <pc:spChg chg="mod">
          <ac:chgData name="Khang Trần" userId="49d656a9-32cc-44ae-9d00-26f013d697eb" providerId="ADAL" clId="{164D1574-E70D-4F02-B145-ACCE3573366B}" dt="2021-11-26T10:59:08.096" v="807" actId="20577"/>
          <ac:spMkLst>
            <pc:docMk/>
            <pc:sldMk cId="1591508309" sldId="353"/>
            <ac:spMk id="12" creationId="{00000000-0000-0000-0000-000000000000}"/>
          </ac:spMkLst>
        </pc:spChg>
        <pc:spChg chg="add mod">
          <ac:chgData name="Khang Trần" userId="49d656a9-32cc-44ae-9d00-26f013d697eb" providerId="ADAL" clId="{164D1574-E70D-4F02-B145-ACCE3573366B}" dt="2021-11-26T09:34:23.273" v="637"/>
          <ac:spMkLst>
            <pc:docMk/>
            <pc:sldMk cId="1591508309" sldId="353"/>
            <ac:spMk id="13" creationId="{E8A75A72-6CDD-4112-BD93-72A3DAFD5FF5}"/>
          </ac:spMkLst>
        </pc:spChg>
        <pc:picChg chg="mod modCrop">
          <ac:chgData name="Khang Trần" userId="49d656a9-32cc-44ae-9d00-26f013d697eb" providerId="ADAL" clId="{164D1574-E70D-4F02-B145-ACCE3573366B}" dt="2021-11-26T09:35:11.335" v="642" actId="732"/>
          <ac:picMkLst>
            <pc:docMk/>
            <pc:sldMk cId="1591508309" sldId="353"/>
            <ac:picMk id="4" creationId="{00000000-0000-0000-0000-000000000000}"/>
          </ac:picMkLst>
        </pc:picChg>
        <pc:picChg chg="mod modCrop">
          <ac:chgData name="Khang Trần" userId="49d656a9-32cc-44ae-9d00-26f013d697eb" providerId="ADAL" clId="{164D1574-E70D-4F02-B145-ACCE3573366B}" dt="2021-11-26T09:35:05.416" v="641" actId="732"/>
          <ac:picMkLst>
            <pc:docMk/>
            <pc:sldMk cId="1591508309" sldId="353"/>
            <ac:picMk id="5" creationId="{00000000-0000-0000-0000-000000000000}"/>
          </ac:picMkLst>
        </pc:picChg>
        <pc:picChg chg="add del">
          <ac:chgData name="Khang Trần" userId="49d656a9-32cc-44ae-9d00-26f013d697eb" providerId="ADAL" clId="{164D1574-E70D-4F02-B145-ACCE3573366B}" dt="2021-11-26T09:20:04.775" v="556"/>
          <ac:picMkLst>
            <pc:docMk/>
            <pc:sldMk cId="1591508309" sldId="353"/>
            <ac:picMk id="1026" creationId="{9F6AD171-DE6E-4CCF-AF1C-1C18E10DBDA6}"/>
          </ac:picMkLst>
        </pc:picChg>
      </pc:sldChg>
      <pc:sldChg chg="modSp mod">
        <pc:chgData name="Khang Trần" userId="49d656a9-32cc-44ae-9d00-26f013d697eb" providerId="ADAL" clId="{164D1574-E70D-4F02-B145-ACCE3573366B}" dt="2021-11-26T07:42:34.227" v="316" actId="1076"/>
        <pc:sldMkLst>
          <pc:docMk/>
          <pc:sldMk cId="4114464073" sldId="354"/>
        </pc:sldMkLst>
        <pc:spChg chg="mod">
          <ac:chgData name="Khang Trần" userId="49d656a9-32cc-44ae-9d00-26f013d697eb" providerId="ADAL" clId="{164D1574-E70D-4F02-B145-ACCE3573366B}" dt="2021-11-26T07:42:34.227" v="316" actId="1076"/>
          <ac:spMkLst>
            <pc:docMk/>
            <pc:sldMk cId="4114464073" sldId="354"/>
            <ac:spMk id="22" creationId="{8C3023D7-5AF7-417F-83BD-B4298C19E1EA}"/>
          </ac:spMkLst>
        </pc:spChg>
      </pc:sldChg>
      <pc:sldChg chg="modAnim">
        <pc:chgData name="Khang Trần" userId="49d656a9-32cc-44ae-9d00-26f013d697eb" providerId="ADAL" clId="{164D1574-E70D-4F02-B145-ACCE3573366B}" dt="2021-11-26T02:12:37.555" v="19"/>
        <pc:sldMkLst>
          <pc:docMk/>
          <pc:sldMk cId="3514092049" sldId="356"/>
        </pc:sldMkLst>
      </pc:sldChg>
      <pc:sldChg chg="modSp mod">
        <pc:chgData name="Khang Trần" userId="49d656a9-32cc-44ae-9d00-26f013d697eb" providerId="ADAL" clId="{164D1574-E70D-4F02-B145-ACCE3573366B}" dt="2021-11-26T07:11:32.512" v="204" actId="1076"/>
        <pc:sldMkLst>
          <pc:docMk/>
          <pc:sldMk cId="648028506" sldId="365"/>
        </pc:sldMkLst>
        <pc:spChg chg="mod">
          <ac:chgData name="Khang Trần" userId="49d656a9-32cc-44ae-9d00-26f013d697eb" providerId="ADAL" clId="{164D1574-E70D-4F02-B145-ACCE3573366B}" dt="2021-11-26T07:11:32.512" v="204" actId="1076"/>
          <ac:spMkLst>
            <pc:docMk/>
            <pc:sldMk cId="648028506" sldId="365"/>
            <ac:spMk id="13" creationId="{CD69BB5E-ABB7-4EB1-BECD-8D63C317CAE9}"/>
          </ac:spMkLst>
        </pc:spChg>
      </pc:sldChg>
      <pc:sldChg chg="addSp delSp modSp mod">
        <pc:chgData name="Khang Trần" userId="49d656a9-32cc-44ae-9d00-26f013d697eb" providerId="ADAL" clId="{164D1574-E70D-4F02-B145-ACCE3573366B}" dt="2021-11-26T09:48:47.476" v="791" actId="1076"/>
        <pc:sldMkLst>
          <pc:docMk/>
          <pc:sldMk cId="3533222364" sldId="367"/>
        </pc:sldMkLst>
        <pc:spChg chg="del">
          <ac:chgData name="Khang Trần" userId="49d656a9-32cc-44ae-9d00-26f013d697eb" providerId="ADAL" clId="{164D1574-E70D-4F02-B145-ACCE3573366B}" dt="2021-11-26T09:45:26.010" v="748" actId="21"/>
          <ac:spMkLst>
            <pc:docMk/>
            <pc:sldMk cId="3533222364" sldId="367"/>
            <ac:spMk id="7" creationId="{D4BBBD0D-F99B-4AEC-929E-4458251B147F}"/>
          </ac:spMkLst>
        </pc:spChg>
        <pc:spChg chg="mod">
          <ac:chgData name="Khang Trần" userId="49d656a9-32cc-44ae-9d00-26f013d697eb" providerId="ADAL" clId="{164D1574-E70D-4F02-B145-ACCE3573366B}" dt="2021-11-26T09:45:40.180" v="757" actId="1076"/>
          <ac:spMkLst>
            <pc:docMk/>
            <pc:sldMk cId="3533222364" sldId="367"/>
            <ac:spMk id="8" creationId="{0C8C770C-4074-4A01-9B7F-5BD966C342E5}"/>
          </ac:spMkLst>
        </pc:spChg>
        <pc:spChg chg="add del mod">
          <ac:chgData name="Khang Trần" userId="49d656a9-32cc-44ae-9d00-26f013d697eb" providerId="ADAL" clId="{164D1574-E70D-4F02-B145-ACCE3573366B}" dt="2021-11-26T09:45:23.824" v="747" actId="478"/>
          <ac:spMkLst>
            <pc:docMk/>
            <pc:sldMk cId="3533222364" sldId="367"/>
            <ac:spMk id="10" creationId="{D51DD27A-5863-4B47-8640-7B0EE38FFE41}"/>
          </ac:spMkLst>
        </pc:spChg>
        <pc:graphicFrameChg chg="del">
          <ac:chgData name="Khang Trần" userId="49d656a9-32cc-44ae-9d00-26f013d697eb" providerId="ADAL" clId="{164D1574-E70D-4F02-B145-ACCE3573366B}" dt="2021-11-26T09:45:22.347" v="746" actId="478"/>
          <ac:graphicFrameMkLst>
            <pc:docMk/>
            <pc:sldMk cId="3533222364" sldId="367"/>
            <ac:graphicFrameMk id="5" creationId="{FFFFA230-1F7F-412E-837C-1EE366A9B1A5}"/>
          </ac:graphicFrameMkLst>
        </pc:graphicFrameChg>
        <pc:graphicFrameChg chg="mod">
          <ac:chgData name="Khang Trần" userId="49d656a9-32cc-44ae-9d00-26f013d697eb" providerId="ADAL" clId="{164D1574-E70D-4F02-B145-ACCE3573366B}" dt="2021-11-26T09:46:03.954" v="766" actId="14100"/>
          <ac:graphicFrameMkLst>
            <pc:docMk/>
            <pc:sldMk cId="3533222364" sldId="367"/>
            <ac:graphicFrameMk id="6" creationId="{BA22698A-783D-4815-985D-BFB8523EAA31}"/>
          </ac:graphicFrameMkLst>
        </pc:graphicFrameChg>
        <pc:graphicFrameChg chg="add del mod">
          <ac:chgData name="Khang Trần" userId="49d656a9-32cc-44ae-9d00-26f013d697eb" providerId="ADAL" clId="{164D1574-E70D-4F02-B145-ACCE3573366B}" dt="2021-11-26T09:36:10.750" v="648"/>
          <ac:graphicFrameMkLst>
            <pc:docMk/>
            <pc:sldMk cId="3533222364" sldId="367"/>
            <ac:graphicFrameMk id="9" creationId="{0C72FEB9-4089-461D-B47C-0010FC9E36ED}"/>
          </ac:graphicFrameMkLst>
        </pc:graphicFrameChg>
        <pc:picChg chg="add mod">
          <ac:chgData name="Khang Trần" userId="49d656a9-32cc-44ae-9d00-26f013d697eb" providerId="ADAL" clId="{164D1574-E70D-4F02-B145-ACCE3573366B}" dt="2021-11-26T09:48:47.476" v="791" actId="1076"/>
          <ac:picMkLst>
            <pc:docMk/>
            <pc:sldMk cId="3533222364" sldId="367"/>
            <ac:picMk id="4098" creationId="{A32ADFB2-03A3-4267-A989-2EEF2775BD35}"/>
          </ac:picMkLst>
        </pc:picChg>
      </pc:sldChg>
      <pc:sldChg chg="addSp modSp mod">
        <pc:chgData name="Khang Trần" userId="49d656a9-32cc-44ae-9d00-26f013d697eb" providerId="ADAL" clId="{164D1574-E70D-4F02-B145-ACCE3573366B}" dt="2021-11-26T09:46:58.984" v="788" actId="1076"/>
        <pc:sldMkLst>
          <pc:docMk/>
          <pc:sldMk cId="3986766423" sldId="368"/>
        </pc:sldMkLst>
        <pc:spChg chg="mod">
          <ac:chgData name="Khang Trần" userId="49d656a9-32cc-44ae-9d00-26f013d697eb" providerId="ADAL" clId="{164D1574-E70D-4F02-B145-ACCE3573366B}" dt="2021-11-26T09:46:46.404" v="784" actId="1036"/>
          <ac:spMkLst>
            <pc:docMk/>
            <pc:sldMk cId="3986766423" sldId="368"/>
            <ac:spMk id="10" creationId="{1ED2E72A-DECB-4C66-A7ED-C812427BE994}"/>
          </ac:spMkLst>
        </pc:spChg>
        <pc:graphicFrameChg chg="mod">
          <ac:chgData name="Khang Trần" userId="49d656a9-32cc-44ae-9d00-26f013d697eb" providerId="ADAL" clId="{164D1574-E70D-4F02-B145-ACCE3573366B}" dt="2021-11-26T09:46:40.604" v="775" actId="1076"/>
          <ac:graphicFrameMkLst>
            <pc:docMk/>
            <pc:sldMk cId="3986766423" sldId="368"/>
            <ac:graphicFrameMk id="9" creationId="{A182A9CE-4F97-4CB3-8F72-DBD271AAEC73}"/>
          </ac:graphicFrameMkLst>
        </pc:graphicFrameChg>
        <pc:picChg chg="add mod">
          <ac:chgData name="Khang Trần" userId="49d656a9-32cc-44ae-9d00-26f013d697eb" providerId="ADAL" clId="{164D1574-E70D-4F02-B145-ACCE3573366B}" dt="2021-11-26T09:46:58.984" v="788" actId="1076"/>
          <ac:picMkLst>
            <pc:docMk/>
            <pc:sldMk cId="3986766423" sldId="368"/>
            <ac:picMk id="5" creationId="{DABAC66A-2F41-4076-A6CE-67BA1005F9E1}"/>
          </ac:picMkLst>
        </pc:picChg>
      </pc:sldChg>
      <pc:sldChg chg="addSp modSp mod">
        <pc:chgData name="Khang Trần" userId="49d656a9-32cc-44ae-9d00-26f013d697eb" providerId="ADAL" clId="{164D1574-E70D-4F02-B145-ACCE3573366B}" dt="2021-11-26T09:42:24.243" v="720" actId="113"/>
        <pc:sldMkLst>
          <pc:docMk/>
          <pc:sldMk cId="2480729774" sldId="369"/>
        </pc:sldMkLst>
        <pc:spChg chg="add mod">
          <ac:chgData name="Khang Trần" userId="49d656a9-32cc-44ae-9d00-26f013d697eb" providerId="ADAL" clId="{164D1574-E70D-4F02-B145-ACCE3573366B}" dt="2021-11-26T09:42:24.243" v="720" actId="113"/>
          <ac:spMkLst>
            <pc:docMk/>
            <pc:sldMk cId="2480729774" sldId="369"/>
            <ac:spMk id="5" creationId="{031D6C34-BA07-4D6E-8291-2A92F9FAE333}"/>
          </ac:spMkLst>
        </pc:spChg>
        <pc:graphicFrameChg chg="mod">
          <ac:chgData name="Khang Trần" userId="49d656a9-32cc-44ae-9d00-26f013d697eb" providerId="ADAL" clId="{164D1574-E70D-4F02-B145-ACCE3573366B}" dt="2021-11-26T09:42:20.076" v="718"/>
          <ac:graphicFrameMkLst>
            <pc:docMk/>
            <pc:sldMk cId="2480729774" sldId="369"/>
            <ac:graphicFrameMk id="9" creationId="{A182A9CE-4F97-4CB3-8F72-DBD271AAEC73}"/>
          </ac:graphicFrameMkLst>
        </pc:graphicFrameChg>
      </pc:sldChg>
      <pc:sldChg chg="delSp add del mod">
        <pc:chgData name="Khang Trần" userId="49d656a9-32cc-44ae-9d00-26f013d697eb" providerId="ADAL" clId="{164D1574-E70D-4F02-B145-ACCE3573366B}" dt="2021-11-25T17:36:08.888" v="10" actId="47"/>
        <pc:sldMkLst>
          <pc:docMk/>
          <pc:sldMk cId="3142685853" sldId="370"/>
        </pc:sldMkLst>
        <pc:graphicFrameChg chg="del">
          <ac:chgData name="Khang Trần" userId="49d656a9-32cc-44ae-9d00-26f013d697eb" providerId="ADAL" clId="{164D1574-E70D-4F02-B145-ACCE3573366B}" dt="2021-11-25T17:36:05.904" v="9" actId="478"/>
          <ac:graphicFrameMkLst>
            <pc:docMk/>
            <pc:sldMk cId="3142685853" sldId="370"/>
            <ac:graphicFrameMk id="9" creationId="{A182A9CE-4F97-4CB3-8F72-DBD271AAEC73}"/>
          </ac:graphicFrameMkLst>
        </pc:graphicFrameChg>
      </pc:sldChg>
      <pc:sldChg chg="addSp delSp modSp new">
        <pc:chgData name="Khang Trần" userId="49d656a9-32cc-44ae-9d00-26f013d697eb" providerId="ADAL" clId="{164D1574-E70D-4F02-B145-ACCE3573366B}" dt="2021-11-25T17:41:06.763" v="17" actId="1076"/>
        <pc:sldMkLst>
          <pc:docMk/>
          <pc:sldMk cId="3442023072" sldId="370"/>
        </pc:sldMkLst>
        <pc:picChg chg="add del">
          <ac:chgData name="Khang Trần" userId="49d656a9-32cc-44ae-9d00-26f013d697eb" providerId="ADAL" clId="{164D1574-E70D-4F02-B145-ACCE3573366B}" dt="2021-11-25T17:39:31.094" v="15" actId="478"/>
          <ac:picMkLst>
            <pc:docMk/>
            <pc:sldMk cId="3442023072" sldId="370"/>
            <ac:picMk id="2050" creationId="{84BBB92D-FE57-4FA0-B17C-8DD27E3CF622}"/>
          </ac:picMkLst>
        </pc:picChg>
        <pc:picChg chg="add mod">
          <ac:chgData name="Khang Trần" userId="49d656a9-32cc-44ae-9d00-26f013d697eb" providerId="ADAL" clId="{164D1574-E70D-4F02-B145-ACCE3573366B}" dt="2021-11-25T17:41:06.763" v="17" actId="1076"/>
          <ac:picMkLst>
            <pc:docMk/>
            <pc:sldMk cId="3442023072" sldId="370"/>
            <ac:picMk id="2052" creationId="{35B02E89-B4D3-4C59-96DF-E9B871F78125}"/>
          </ac:picMkLst>
        </pc:picChg>
      </pc:sldChg>
      <pc:sldChg chg="addSp delSp modSp new mod">
        <pc:chgData name="Khang Trần" userId="49d656a9-32cc-44ae-9d00-26f013d697eb" providerId="ADAL" clId="{164D1574-E70D-4F02-B145-ACCE3573366B}" dt="2021-11-26T09:20:25.442" v="562" actId="1076"/>
        <pc:sldMkLst>
          <pc:docMk/>
          <pc:sldMk cId="720426086" sldId="371"/>
        </pc:sldMkLst>
        <pc:spChg chg="del">
          <ac:chgData name="Khang Trần" userId="49d656a9-32cc-44ae-9d00-26f013d697eb" providerId="ADAL" clId="{164D1574-E70D-4F02-B145-ACCE3573366B}" dt="2021-11-26T09:20:12.159" v="559" actId="478"/>
          <ac:spMkLst>
            <pc:docMk/>
            <pc:sldMk cId="720426086" sldId="371"/>
            <ac:spMk id="2" creationId="{56CBB751-21F4-4A3A-B6EB-050AD011558E}"/>
          </ac:spMkLst>
        </pc:spChg>
        <pc:spChg chg="del">
          <ac:chgData name="Khang Trần" userId="49d656a9-32cc-44ae-9d00-26f013d697eb" providerId="ADAL" clId="{164D1574-E70D-4F02-B145-ACCE3573366B}" dt="2021-11-26T09:20:11.628" v="558" actId="478"/>
          <ac:spMkLst>
            <pc:docMk/>
            <pc:sldMk cId="720426086" sldId="371"/>
            <ac:spMk id="3" creationId="{FA320289-7E33-4928-9017-1A625D280A03}"/>
          </ac:spMkLst>
        </pc:spChg>
        <pc:picChg chg="add mod">
          <ac:chgData name="Khang Trần" userId="49d656a9-32cc-44ae-9d00-26f013d697eb" providerId="ADAL" clId="{164D1574-E70D-4F02-B145-ACCE3573366B}" dt="2021-11-26T09:20:25.442" v="562" actId="1076"/>
          <ac:picMkLst>
            <pc:docMk/>
            <pc:sldMk cId="720426086" sldId="371"/>
            <ac:picMk id="2050" creationId="{77E6FE22-05BE-4B60-B18F-F1484F3B94EA}"/>
          </ac:picMkLst>
        </pc:picChg>
      </pc:sldChg>
      <pc:sldChg chg="addSp delSp modSp new mod">
        <pc:chgData name="Khang Trần" userId="49d656a9-32cc-44ae-9d00-26f013d697eb" providerId="ADAL" clId="{164D1574-E70D-4F02-B145-ACCE3573366B}" dt="2021-11-26T09:45:30.499" v="752" actId="1038"/>
        <pc:sldMkLst>
          <pc:docMk/>
          <pc:sldMk cId="322707479" sldId="372"/>
        </pc:sldMkLst>
        <pc:spChg chg="del">
          <ac:chgData name="Khang Trần" userId="49d656a9-32cc-44ae-9d00-26f013d697eb" providerId="ADAL" clId="{164D1574-E70D-4F02-B145-ACCE3573366B}" dt="2021-11-26T09:44:15.148" v="734" actId="478"/>
          <ac:spMkLst>
            <pc:docMk/>
            <pc:sldMk cId="322707479" sldId="372"/>
            <ac:spMk id="2" creationId="{824863A3-5E0E-4432-8B03-A5D261DCF323}"/>
          </ac:spMkLst>
        </pc:spChg>
        <pc:spChg chg="del">
          <ac:chgData name="Khang Trần" userId="49d656a9-32cc-44ae-9d00-26f013d697eb" providerId="ADAL" clId="{164D1574-E70D-4F02-B145-ACCE3573366B}" dt="2021-11-26T09:44:14.321" v="733" actId="478"/>
          <ac:spMkLst>
            <pc:docMk/>
            <pc:sldMk cId="322707479" sldId="372"/>
            <ac:spMk id="3" creationId="{6CCF8D72-D949-40D2-8A4A-10516B131410}"/>
          </ac:spMkLst>
        </pc:spChg>
        <pc:spChg chg="add mod">
          <ac:chgData name="Khang Trần" userId="49d656a9-32cc-44ae-9d00-26f013d697eb" providerId="ADAL" clId="{164D1574-E70D-4F02-B145-ACCE3573366B}" dt="2021-11-26T09:45:12.311" v="745" actId="1076"/>
          <ac:spMkLst>
            <pc:docMk/>
            <pc:sldMk cId="322707479" sldId="372"/>
            <ac:spMk id="7" creationId="{44D29F52-9EBD-4550-9B8F-B846887E8B47}"/>
          </ac:spMkLst>
        </pc:spChg>
        <pc:spChg chg="add mod">
          <ac:chgData name="Khang Trần" userId="49d656a9-32cc-44ae-9d00-26f013d697eb" providerId="ADAL" clId="{164D1574-E70D-4F02-B145-ACCE3573366B}" dt="2021-11-26T09:45:30.499" v="752" actId="1038"/>
          <ac:spMkLst>
            <pc:docMk/>
            <pc:sldMk cId="322707479" sldId="372"/>
            <ac:spMk id="8" creationId="{978E0B1E-3908-4CA3-A422-E21D9CDAE8C1}"/>
          </ac:spMkLst>
        </pc:spChg>
        <pc:graphicFrameChg chg="add mod">
          <ac:chgData name="Khang Trần" userId="49d656a9-32cc-44ae-9d00-26f013d697eb" providerId="ADAL" clId="{164D1574-E70D-4F02-B145-ACCE3573366B}" dt="2021-11-26T09:45:09.497" v="744" actId="1076"/>
          <ac:graphicFrameMkLst>
            <pc:docMk/>
            <pc:sldMk cId="322707479" sldId="372"/>
            <ac:graphicFrameMk id="6" creationId="{745282D5-D708-4FE9-85BB-B8E6C3669186}"/>
          </ac:graphicFrameMkLst>
        </pc:graphicFrameChg>
        <pc:picChg chg="add del mod">
          <ac:chgData name="Khang Trần" userId="49d656a9-32cc-44ae-9d00-26f013d697eb" providerId="ADAL" clId="{164D1574-E70D-4F02-B145-ACCE3573366B}" dt="2021-11-26T09:44:42.715" v="739" actId="478"/>
          <ac:picMkLst>
            <pc:docMk/>
            <pc:sldMk cId="322707479" sldId="372"/>
            <ac:picMk id="3074" creationId="{9110AC72-9E40-4D99-BCCF-D2E1A75B2199}"/>
          </ac:picMkLst>
        </pc:picChg>
      </pc:sldChg>
    </pc:docChg>
  </pc:docChgLst>
  <pc:docChgLst>
    <pc:chgData name="Khang Trần" userId="49d656a9-32cc-44ae-9d00-26f013d697eb" providerId="ADAL" clId="{6BE89691-7795-441F-9D2F-CF538DFA93D9}"/>
    <pc:docChg chg="undo custSel modSld">
      <pc:chgData name="Khang Trần" userId="49d656a9-32cc-44ae-9d00-26f013d697eb" providerId="ADAL" clId="{6BE89691-7795-441F-9D2F-CF538DFA93D9}" dt="2021-12-28T04:52:38.013" v="166" actId="1076"/>
      <pc:docMkLst>
        <pc:docMk/>
      </pc:docMkLst>
      <pc:sldChg chg="addSp delSp modSp mod">
        <pc:chgData name="Khang Trần" userId="49d656a9-32cc-44ae-9d00-26f013d697eb" providerId="ADAL" clId="{6BE89691-7795-441F-9D2F-CF538DFA93D9}" dt="2021-12-28T04:37:25.977" v="123" actId="1076"/>
        <pc:sldMkLst>
          <pc:docMk/>
          <pc:sldMk cId="960350753" sldId="265"/>
        </pc:sldMkLst>
        <pc:picChg chg="add mod">
          <ac:chgData name="Khang Trần" userId="49d656a9-32cc-44ae-9d00-26f013d697eb" providerId="ADAL" clId="{6BE89691-7795-441F-9D2F-CF538DFA93D9}" dt="2021-12-28T04:37:25.977" v="123" actId="1076"/>
          <ac:picMkLst>
            <pc:docMk/>
            <pc:sldMk cId="960350753" sldId="265"/>
            <ac:picMk id="5" creationId="{4699646A-19E7-4056-A00D-17D24FA81EC2}"/>
          </ac:picMkLst>
        </pc:picChg>
        <pc:picChg chg="del">
          <ac:chgData name="Khang Trần" userId="49d656a9-32cc-44ae-9d00-26f013d697eb" providerId="ADAL" clId="{6BE89691-7795-441F-9D2F-CF538DFA93D9}" dt="2021-12-28T04:37:18.347" v="119" actId="478"/>
          <ac:picMkLst>
            <pc:docMk/>
            <pc:sldMk cId="960350753" sldId="265"/>
            <ac:picMk id="8" creationId="{2F9C23AC-77E7-4EC8-A7C2-C47024E8D2D7}"/>
          </ac:picMkLst>
        </pc:picChg>
      </pc:sldChg>
      <pc:sldChg chg="addSp delSp modSp mod addAnim delAnim modAnim">
        <pc:chgData name="Khang Trần" userId="49d656a9-32cc-44ae-9d00-26f013d697eb" providerId="ADAL" clId="{6BE89691-7795-441F-9D2F-CF538DFA93D9}" dt="2021-12-28T04:36:51.160" v="118" actId="14100"/>
        <pc:sldMkLst>
          <pc:docMk/>
          <pc:sldMk cId="91498380" sldId="276"/>
        </pc:sldMkLst>
        <pc:spChg chg="add del">
          <ac:chgData name="Khang Trần" userId="49d656a9-32cc-44ae-9d00-26f013d697eb" providerId="ADAL" clId="{6BE89691-7795-441F-9D2F-CF538DFA93D9}" dt="2021-12-28T04:35:17.644" v="93" actId="21"/>
          <ac:spMkLst>
            <pc:docMk/>
            <pc:sldMk cId="91498380" sldId="276"/>
            <ac:spMk id="17" creationId="{0F541E13-51AF-4836-AB46-0A3682B71242}"/>
          </ac:spMkLst>
        </pc:spChg>
        <pc:spChg chg="add del">
          <ac:chgData name="Khang Trần" userId="49d656a9-32cc-44ae-9d00-26f013d697eb" providerId="ADAL" clId="{6BE89691-7795-441F-9D2F-CF538DFA93D9}" dt="2021-12-28T04:35:17.644" v="93" actId="21"/>
          <ac:spMkLst>
            <pc:docMk/>
            <pc:sldMk cId="91498380" sldId="276"/>
            <ac:spMk id="18" creationId="{B5ACD9D6-396F-4B82-9539-60A0EA5998AF}"/>
          </ac:spMkLst>
        </pc:spChg>
        <pc:spChg chg="add del">
          <ac:chgData name="Khang Trần" userId="49d656a9-32cc-44ae-9d00-26f013d697eb" providerId="ADAL" clId="{6BE89691-7795-441F-9D2F-CF538DFA93D9}" dt="2021-12-28T04:35:17.644" v="93" actId="21"/>
          <ac:spMkLst>
            <pc:docMk/>
            <pc:sldMk cId="91498380" sldId="276"/>
            <ac:spMk id="19" creationId="{EC95FCEC-5847-441C-8E3B-4D965303AB4F}"/>
          </ac:spMkLst>
        </pc:spChg>
        <pc:spChg chg="add mod">
          <ac:chgData name="Khang Trần" userId="49d656a9-32cc-44ae-9d00-26f013d697eb" providerId="ADAL" clId="{6BE89691-7795-441F-9D2F-CF538DFA93D9}" dt="2021-12-28T04:35:31.729" v="100"/>
          <ac:spMkLst>
            <pc:docMk/>
            <pc:sldMk cId="91498380" sldId="276"/>
            <ac:spMk id="26" creationId="{2494BC1F-5F7E-4120-8D3C-53C387F85273}"/>
          </ac:spMkLst>
        </pc:spChg>
        <pc:spChg chg="add mod">
          <ac:chgData name="Khang Trần" userId="49d656a9-32cc-44ae-9d00-26f013d697eb" providerId="ADAL" clId="{6BE89691-7795-441F-9D2F-CF538DFA93D9}" dt="2021-12-28T04:35:31.729" v="100"/>
          <ac:spMkLst>
            <pc:docMk/>
            <pc:sldMk cId="91498380" sldId="276"/>
            <ac:spMk id="27" creationId="{FC3A2C5D-34F1-4922-8B12-372FAD57C82F}"/>
          </ac:spMkLst>
        </pc:spChg>
        <pc:spChg chg="add mod">
          <ac:chgData name="Khang Trần" userId="49d656a9-32cc-44ae-9d00-26f013d697eb" providerId="ADAL" clId="{6BE89691-7795-441F-9D2F-CF538DFA93D9}" dt="2021-12-28T04:35:41.840" v="101" actId="1076"/>
          <ac:spMkLst>
            <pc:docMk/>
            <pc:sldMk cId="91498380" sldId="276"/>
            <ac:spMk id="28" creationId="{BE99017C-2210-4196-AFBC-1F54CDD3A13A}"/>
          </ac:spMkLst>
        </pc:spChg>
        <pc:picChg chg="del">
          <ac:chgData name="Khang Trần" userId="49d656a9-32cc-44ae-9d00-26f013d697eb" providerId="ADAL" clId="{6BE89691-7795-441F-9D2F-CF538DFA93D9}" dt="2021-12-28T04:34:34.396" v="79" actId="478"/>
          <ac:picMkLst>
            <pc:docMk/>
            <pc:sldMk cId="91498380" sldId="276"/>
            <ac:picMk id="2" creationId="{B944F751-7FA7-4598-804A-740ADAA6B119}"/>
          </ac:picMkLst>
        </pc:picChg>
        <pc:picChg chg="del">
          <ac:chgData name="Khang Trần" userId="49d656a9-32cc-44ae-9d00-26f013d697eb" providerId="ADAL" clId="{6BE89691-7795-441F-9D2F-CF538DFA93D9}" dt="2021-12-28T04:35:51.417" v="102" actId="478"/>
          <ac:picMkLst>
            <pc:docMk/>
            <pc:sldMk cId="91498380" sldId="276"/>
            <ac:picMk id="4" creationId="{486D7D1F-FC2D-4DCF-B2EB-56148296C136}"/>
          </ac:picMkLst>
        </pc:picChg>
        <pc:picChg chg="del">
          <ac:chgData name="Khang Trần" userId="49d656a9-32cc-44ae-9d00-26f013d697eb" providerId="ADAL" clId="{6BE89691-7795-441F-9D2F-CF538DFA93D9}" dt="2021-12-28T04:36:15.474" v="108" actId="478"/>
          <ac:picMkLst>
            <pc:docMk/>
            <pc:sldMk cId="91498380" sldId="276"/>
            <ac:picMk id="5" creationId="{5FC44379-35B6-4BBB-B0D0-42CAE42A1F63}"/>
          </ac:picMkLst>
        </pc:picChg>
        <pc:picChg chg="add mod">
          <ac:chgData name="Khang Trần" userId="49d656a9-32cc-44ae-9d00-26f013d697eb" providerId="ADAL" clId="{6BE89691-7795-441F-9D2F-CF538DFA93D9}" dt="2021-12-28T04:35:30.711" v="99" actId="1076"/>
          <ac:picMkLst>
            <pc:docMk/>
            <pc:sldMk cId="91498380" sldId="276"/>
            <ac:picMk id="11" creationId="{75E5C98C-E455-4F69-A811-E229B0D98B48}"/>
          </ac:picMkLst>
        </pc:picChg>
        <pc:picChg chg="add mod">
          <ac:chgData name="Khang Trần" userId="49d656a9-32cc-44ae-9d00-26f013d697eb" providerId="ADAL" clId="{6BE89691-7795-441F-9D2F-CF538DFA93D9}" dt="2021-12-28T04:36:48.344" v="117" actId="14100"/>
          <ac:picMkLst>
            <pc:docMk/>
            <pc:sldMk cId="91498380" sldId="276"/>
            <ac:picMk id="13" creationId="{1C6E5231-E600-4325-8FAD-07F135794B32}"/>
          </ac:picMkLst>
        </pc:picChg>
        <pc:picChg chg="add mod">
          <ac:chgData name="Khang Trần" userId="49d656a9-32cc-44ae-9d00-26f013d697eb" providerId="ADAL" clId="{6BE89691-7795-441F-9D2F-CF538DFA93D9}" dt="2021-12-28T04:36:51.160" v="118" actId="14100"/>
          <ac:picMkLst>
            <pc:docMk/>
            <pc:sldMk cId="91498380" sldId="276"/>
            <ac:picMk id="15" creationId="{C639A8F6-8681-4ED9-BF92-DFF7FE9FFD55}"/>
          </ac:picMkLst>
        </pc:picChg>
        <pc:picChg chg="add mod">
          <ac:chgData name="Khang Trần" userId="49d656a9-32cc-44ae-9d00-26f013d697eb" providerId="ADAL" clId="{6BE89691-7795-441F-9D2F-CF538DFA93D9}" dt="2021-12-28T04:34:57.401" v="88" actId="571"/>
          <ac:picMkLst>
            <pc:docMk/>
            <pc:sldMk cId="91498380" sldId="276"/>
            <ac:picMk id="22" creationId="{A471D4C6-BD37-413F-AFD0-BE5F4A23418C}"/>
          </ac:picMkLst>
        </pc:picChg>
        <pc:cxnChg chg="del">
          <ac:chgData name="Khang Trần" userId="49d656a9-32cc-44ae-9d00-26f013d697eb" providerId="ADAL" clId="{6BE89691-7795-441F-9D2F-CF538DFA93D9}" dt="2021-12-28T04:35:17.644" v="93" actId="21"/>
          <ac:cxnSpMkLst>
            <pc:docMk/>
            <pc:sldMk cId="91498380" sldId="276"/>
            <ac:cxnSpMk id="6" creationId="{9B48583A-597B-47CB-9134-FCBD7BC6E1FB}"/>
          </ac:cxnSpMkLst>
        </pc:cxnChg>
        <pc:cxnChg chg="add del">
          <ac:chgData name="Khang Trần" userId="49d656a9-32cc-44ae-9d00-26f013d697eb" providerId="ADAL" clId="{6BE89691-7795-441F-9D2F-CF538DFA93D9}" dt="2021-12-28T04:35:17.644" v="93" actId="21"/>
          <ac:cxnSpMkLst>
            <pc:docMk/>
            <pc:sldMk cId="91498380" sldId="276"/>
            <ac:cxnSpMk id="7" creationId="{460A1E99-7819-440A-A01D-EFEA987CB676}"/>
          </ac:cxnSpMkLst>
        </pc:cxnChg>
        <pc:cxnChg chg="add del">
          <ac:chgData name="Khang Trần" userId="49d656a9-32cc-44ae-9d00-26f013d697eb" providerId="ADAL" clId="{6BE89691-7795-441F-9D2F-CF538DFA93D9}" dt="2021-12-28T04:35:17.644" v="93" actId="21"/>
          <ac:cxnSpMkLst>
            <pc:docMk/>
            <pc:sldMk cId="91498380" sldId="276"/>
            <ac:cxnSpMk id="8" creationId="{09CC24F9-A677-46CE-AD5A-B0091D6CBC00}"/>
          </ac:cxnSpMkLst>
        </pc:cxnChg>
        <pc:cxnChg chg="add mod">
          <ac:chgData name="Khang Trần" userId="49d656a9-32cc-44ae-9d00-26f013d697eb" providerId="ADAL" clId="{6BE89691-7795-441F-9D2F-CF538DFA93D9}" dt="2021-12-28T04:35:31.729" v="100"/>
          <ac:cxnSpMkLst>
            <pc:docMk/>
            <pc:sldMk cId="91498380" sldId="276"/>
            <ac:cxnSpMk id="23" creationId="{294C484B-C064-480A-BB24-50C8F54EFF64}"/>
          </ac:cxnSpMkLst>
        </pc:cxnChg>
        <pc:cxnChg chg="add mod">
          <ac:chgData name="Khang Trần" userId="49d656a9-32cc-44ae-9d00-26f013d697eb" providerId="ADAL" clId="{6BE89691-7795-441F-9D2F-CF538DFA93D9}" dt="2021-12-28T04:35:31.729" v="100"/>
          <ac:cxnSpMkLst>
            <pc:docMk/>
            <pc:sldMk cId="91498380" sldId="276"/>
            <ac:cxnSpMk id="24" creationId="{2FA44FC4-3627-4EB0-8759-FCD58B5F258F}"/>
          </ac:cxnSpMkLst>
        </pc:cxnChg>
        <pc:cxnChg chg="add mod">
          <ac:chgData name="Khang Trần" userId="49d656a9-32cc-44ae-9d00-26f013d697eb" providerId="ADAL" clId="{6BE89691-7795-441F-9D2F-CF538DFA93D9}" dt="2021-12-28T04:35:31.729" v="100"/>
          <ac:cxnSpMkLst>
            <pc:docMk/>
            <pc:sldMk cId="91498380" sldId="276"/>
            <ac:cxnSpMk id="25" creationId="{F8587138-1F54-425C-9133-267F82E5108D}"/>
          </ac:cxnSpMkLst>
        </pc:cxnChg>
      </pc:sldChg>
      <pc:sldChg chg="addSp delSp modSp mod">
        <pc:chgData name="Khang Trần" userId="49d656a9-32cc-44ae-9d00-26f013d697eb" providerId="ADAL" clId="{6BE89691-7795-441F-9D2F-CF538DFA93D9}" dt="2021-12-28T04:52:38.013" v="166" actId="1076"/>
        <pc:sldMkLst>
          <pc:docMk/>
          <pc:sldMk cId="3338033556" sldId="280"/>
        </pc:sldMkLst>
        <pc:picChg chg="add mod">
          <ac:chgData name="Khang Trần" userId="49d656a9-32cc-44ae-9d00-26f013d697eb" providerId="ADAL" clId="{6BE89691-7795-441F-9D2F-CF538DFA93D9}" dt="2021-12-28T04:52:38.013" v="166" actId="1076"/>
          <ac:picMkLst>
            <pc:docMk/>
            <pc:sldMk cId="3338033556" sldId="280"/>
            <ac:picMk id="4" creationId="{06C3C1DF-8B82-4A3B-9767-C3F80314F6EA}"/>
          </ac:picMkLst>
        </pc:picChg>
        <pc:picChg chg="del">
          <ac:chgData name="Khang Trần" userId="49d656a9-32cc-44ae-9d00-26f013d697eb" providerId="ADAL" clId="{6BE89691-7795-441F-9D2F-CF538DFA93D9}" dt="2021-12-28T04:39:25.878" v="127" actId="478"/>
          <ac:picMkLst>
            <pc:docMk/>
            <pc:sldMk cId="3338033556" sldId="280"/>
            <ac:picMk id="4" creationId="{15370D4C-C7B2-42AA-8883-62D8AB8B7461}"/>
          </ac:picMkLst>
        </pc:picChg>
        <pc:picChg chg="add del mod">
          <ac:chgData name="Khang Trần" userId="49d656a9-32cc-44ae-9d00-26f013d697eb" providerId="ADAL" clId="{6BE89691-7795-441F-9D2F-CF538DFA93D9}" dt="2021-12-28T04:52:22.280" v="135" actId="478"/>
          <ac:picMkLst>
            <pc:docMk/>
            <pc:sldMk cId="3338033556" sldId="280"/>
            <ac:picMk id="5" creationId="{58AF862F-3113-4E4E-AC67-8F5A2375EAE5}"/>
          </ac:picMkLst>
        </pc:picChg>
        <pc:picChg chg="del">
          <ac:chgData name="Khang Trần" userId="49d656a9-32cc-44ae-9d00-26f013d697eb" providerId="ADAL" clId="{6BE89691-7795-441F-9D2F-CF538DFA93D9}" dt="2021-12-28T04:39:01.456" v="124" actId="478"/>
          <ac:picMkLst>
            <pc:docMk/>
            <pc:sldMk cId="3338033556" sldId="280"/>
            <ac:picMk id="6" creationId="{2DE510D9-E55F-4BDB-9F61-1D8F498292BB}"/>
          </ac:picMkLst>
        </pc:picChg>
        <pc:picChg chg="add mod">
          <ac:chgData name="Khang Trần" userId="49d656a9-32cc-44ae-9d00-26f013d697eb" providerId="ADAL" clId="{6BE89691-7795-441F-9D2F-CF538DFA93D9}" dt="2021-12-28T04:39:35.234" v="134" actId="1076"/>
          <ac:picMkLst>
            <pc:docMk/>
            <pc:sldMk cId="3338033556" sldId="280"/>
            <ac:picMk id="8" creationId="{372E3936-67AB-43DC-9ED7-6FA6B74B7740}"/>
          </ac:picMkLst>
        </pc:picChg>
      </pc:sldChg>
      <pc:sldChg chg="modSp mod">
        <pc:chgData name="Khang Trần" userId="49d656a9-32cc-44ae-9d00-26f013d697eb" providerId="ADAL" clId="{6BE89691-7795-441F-9D2F-CF538DFA93D9}" dt="2021-12-27T06:37:37.490" v="1" actId="732"/>
        <pc:sldMkLst>
          <pc:docMk/>
          <pc:sldMk cId="1039289102" sldId="281"/>
        </pc:sldMkLst>
        <pc:picChg chg="mod modCrop">
          <ac:chgData name="Khang Trần" userId="49d656a9-32cc-44ae-9d00-26f013d697eb" providerId="ADAL" clId="{6BE89691-7795-441F-9D2F-CF538DFA93D9}" dt="2021-12-27T06:37:37.490" v="1" actId="732"/>
          <ac:picMkLst>
            <pc:docMk/>
            <pc:sldMk cId="1039289102" sldId="281"/>
            <ac:picMk id="290" creationId="{DA817C5B-7256-46ED-B1AF-01FB50F69D68}"/>
          </ac:picMkLst>
        </pc:picChg>
      </pc:sldChg>
      <pc:sldChg chg="addSp delSp modSp mod addAnim delAnim modAnim">
        <pc:chgData name="Khang Trần" userId="49d656a9-32cc-44ae-9d00-26f013d697eb" providerId="ADAL" clId="{6BE89691-7795-441F-9D2F-CF538DFA93D9}" dt="2021-12-28T04:33:38.834" v="78"/>
        <pc:sldMkLst>
          <pc:docMk/>
          <pc:sldMk cId="0" sldId="293"/>
        </pc:sldMkLst>
        <pc:spChg chg="add del mod">
          <ac:chgData name="Khang Trần" userId="49d656a9-32cc-44ae-9d00-26f013d697eb" providerId="ADAL" clId="{6BE89691-7795-441F-9D2F-CF538DFA93D9}" dt="2021-12-28T04:31:31.893" v="53" actId="478"/>
          <ac:spMkLst>
            <pc:docMk/>
            <pc:sldMk cId="0" sldId="293"/>
            <ac:spMk id="4" creationId="{E15F7E16-3D11-4701-A3B6-17D55393C63A}"/>
          </ac:spMkLst>
        </pc:spChg>
        <pc:spChg chg="add del mod">
          <ac:chgData name="Khang Trần" userId="49d656a9-32cc-44ae-9d00-26f013d697eb" providerId="ADAL" clId="{6BE89691-7795-441F-9D2F-CF538DFA93D9}" dt="2021-12-28T04:33:04.589" v="69" actId="478"/>
          <ac:spMkLst>
            <pc:docMk/>
            <pc:sldMk cId="0" sldId="293"/>
            <ac:spMk id="13" creationId="{60B81025-76EA-41EE-B1B7-8925640750B2}"/>
          </ac:spMkLst>
        </pc:spChg>
        <pc:picChg chg="add del">
          <ac:chgData name="Khang Trần" userId="49d656a9-32cc-44ae-9d00-26f013d697eb" providerId="ADAL" clId="{6BE89691-7795-441F-9D2F-CF538DFA93D9}" dt="2021-12-28T04:32:33.563" v="57" actId="478"/>
          <ac:picMkLst>
            <pc:docMk/>
            <pc:sldMk cId="0" sldId="293"/>
            <ac:picMk id="8" creationId="{00000000-0000-0000-0000-000000000000}"/>
          </ac:picMkLst>
        </pc:picChg>
        <pc:picChg chg="del mod">
          <ac:chgData name="Khang Trần" userId="49d656a9-32cc-44ae-9d00-26f013d697eb" providerId="ADAL" clId="{6BE89691-7795-441F-9D2F-CF538DFA93D9}" dt="2021-12-28T04:33:06.970" v="71" actId="21"/>
          <ac:picMkLst>
            <pc:docMk/>
            <pc:sldMk cId="0" sldId="293"/>
            <ac:picMk id="10" creationId="{2BE323A8-4CE1-4AF2-86D4-AA4E2B8E5F0A}"/>
          </ac:picMkLst>
        </pc:picChg>
        <pc:picChg chg="add del">
          <ac:chgData name="Khang Trần" userId="49d656a9-32cc-44ae-9d00-26f013d697eb" providerId="ADAL" clId="{6BE89691-7795-441F-9D2F-CF538DFA93D9}" dt="2021-12-28T04:31:30.789" v="51" actId="22"/>
          <ac:picMkLst>
            <pc:docMk/>
            <pc:sldMk cId="0" sldId="293"/>
            <ac:picMk id="11" creationId="{52800B64-8A04-4AA1-B006-8CA903DDB5D2}"/>
          </ac:picMkLst>
        </pc:picChg>
        <pc:picChg chg="add mod">
          <ac:chgData name="Khang Trần" userId="49d656a9-32cc-44ae-9d00-26f013d697eb" providerId="ADAL" clId="{6BE89691-7795-441F-9D2F-CF538DFA93D9}" dt="2021-12-28T04:33:13.116" v="74" actId="1076"/>
          <ac:picMkLst>
            <pc:docMk/>
            <pc:sldMk cId="0" sldId="293"/>
            <ac:picMk id="15" creationId="{A34166FC-CBFE-4B75-89EC-8D233B1CB7C2}"/>
          </ac:picMkLst>
        </pc:picChg>
        <pc:picChg chg="add mod">
          <ac:chgData name="Khang Trần" userId="49d656a9-32cc-44ae-9d00-26f013d697eb" providerId="ADAL" clId="{6BE89691-7795-441F-9D2F-CF538DFA93D9}" dt="2021-12-28T04:33:31.044" v="77" actId="1076"/>
          <ac:picMkLst>
            <pc:docMk/>
            <pc:sldMk cId="0" sldId="293"/>
            <ac:picMk id="16" creationId="{CF815F41-2557-4EB8-961E-A98CC0EE607E}"/>
          </ac:picMkLst>
        </pc:picChg>
      </pc:sldChg>
      <pc:sldChg chg="modSp mod">
        <pc:chgData name="Khang Trần" userId="49d656a9-32cc-44ae-9d00-26f013d697eb" providerId="ADAL" clId="{6BE89691-7795-441F-9D2F-CF538DFA93D9}" dt="2021-12-28T04:31:59.632" v="54" actId="1076"/>
        <pc:sldMkLst>
          <pc:docMk/>
          <pc:sldMk cId="875872327" sldId="296"/>
        </pc:sldMkLst>
        <pc:picChg chg="mod">
          <ac:chgData name="Khang Trần" userId="49d656a9-32cc-44ae-9d00-26f013d697eb" providerId="ADAL" clId="{6BE89691-7795-441F-9D2F-CF538DFA93D9}" dt="2021-12-28T04:31:59.632" v="54" actId="1076"/>
          <ac:picMkLst>
            <pc:docMk/>
            <pc:sldMk cId="875872327" sldId="296"/>
            <ac:picMk id="8" creationId="{FF21F976-065E-4F8E-A787-28770A829C5A}"/>
          </ac:picMkLst>
        </pc:picChg>
      </pc:sldChg>
      <pc:sldChg chg="addSp delSp modSp mod">
        <pc:chgData name="Khang Trần" userId="49d656a9-32cc-44ae-9d00-26f013d697eb" providerId="ADAL" clId="{6BE89691-7795-441F-9D2F-CF538DFA93D9}" dt="2021-12-28T04:28:34.389" v="18" actId="1076"/>
        <pc:sldMkLst>
          <pc:docMk/>
          <pc:sldMk cId="134577225" sldId="359"/>
        </pc:sldMkLst>
        <pc:picChg chg="add mod">
          <ac:chgData name="Khang Trần" userId="49d656a9-32cc-44ae-9d00-26f013d697eb" providerId="ADAL" clId="{6BE89691-7795-441F-9D2F-CF538DFA93D9}" dt="2021-12-28T04:28:34.389" v="18" actId="1076"/>
          <ac:picMkLst>
            <pc:docMk/>
            <pc:sldMk cId="134577225" sldId="359"/>
            <ac:picMk id="6" creationId="{9C778D97-3673-4CF0-8E3C-A24B41F4BF8F}"/>
          </ac:picMkLst>
        </pc:picChg>
        <pc:picChg chg="del">
          <ac:chgData name="Khang Trần" userId="49d656a9-32cc-44ae-9d00-26f013d697eb" providerId="ADAL" clId="{6BE89691-7795-441F-9D2F-CF538DFA93D9}" dt="2021-12-28T04:28:27.990" v="15" actId="478"/>
          <ac:picMkLst>
            <pc:docMk/>
            <pc:sldMk cId="134577225" sldId="359"/>
            <ac:picMk id="1026" creationId="{313715D8-5EA6-4C04-941B-D96435EA3FD2}"/>
          </ac:picMkLst>
        </pc:picChg>
      </pc:sldChg>
      <pc:sldChg chg="addSp delSp modSp mod">
        <pc:chgData name="Khang Trần" userId="49d656a9-32cc-44ae-9d00-26f013d697eb" providerId="ADAL" clId="{6BE89691-7795-441F-9D2F-CF538DFA93D9}" dt="2021-12-28T04:29:07.983" v="23" actId="14100"/>
        <pc:sldMkLst>
          <pc:docMk/>
          <pc:sldMk cId="3804219170" sldId="362"/>
        </pc:sldMkLst>
        <pc:picChg chg="add mod">
          <ac:chgData name="Khang Trần" userId="49d656a9-32cc-44ae-9d00-26f013d697eb" providerId="ADAL" clId="{6BE89691-7795-441F-9D2F-CF538DFA93D9}" dt="2021-12-28T04:29:07.983" v="23" actId="14100"/>
          <ac:picMkLst>
            <pc:docMk/>
            <pc:sldMk cId="3804219170" sldId="362"/>
            <ac:picMk id="6" creationId="{161703F8-97F4-4B9F-8A0F-BDEE0957313A}"/>
          </ac:picMkLst>
        </pc:picChg>
        <pc:picChg chg="del">
          <ac:chgData name="Khang Trần" userId="49d656a9-32cc-44ae-9d00-26f013d697eb" providerId="ADAL" clId="{6BE89691-7795-441F-9D2F-CF538DFA93D9}" dt="2021-12-28T04:28:51.417" v="19" actId="478"/>
          <ac:picMkLst>
            <pc:docMk/>
            <pc:sldMk cId="3804219170" sldId="362"/>
            <ac:picMk id="3074" creationId="{86EF9BA0-C0E4-48E4-B082-F1F98D5CF475}"/>
          </ac:picMkLst>
        </pc:picChg>
      </pc:sldChg>
      <pc:sldChg chg="addSp delSp modSp mod">
        <pc:chgData name="Khang Trần" userId="49d656a9-32cc-44ae-9d00-26f013d697eb" providerId="ADAL" clId="{6BE89691-7795-441F-9D2F-CF538DFA93D9}" dt="2021-12-28T04:29:29.925" v="29" actId="14100"/>
        <pc:sldMkLst>
          <pc:docMk/>
          <pc:sldMk cId="1732675909" sldId="363"/>
        </pc:sldMkLst>
        <pc:picChg chg="add mod">
          <ac:chgData name="Khang Trần" userId="49d656a9-32cc-44ae-9d00-26f013d697eb" providerId="ADAL" clId="{6BE89691-7795-441F-9D2F-CF538DFA93D9}" dt="2021-12-28T04:29:29.925" v="29" actId="14100"/>
          <ac:picMkLst>
            <pc:docMk/>
            <pc:sldMk cId="1732675909" sldId="363"/>
            <ac:picMk id="6" creationId="{7FFE9FBA-4586-413E-A198-40EFFB9BB1C2}"/>
          </ac:picMkLst>
        </pc:picChg>
        <pc:picChg chg="del">
          <ac:chgData name="Khang Trần" userId="49d656a9-32cc-44ae-9d00-26f013d697eb" providerId="ADAL" clId="{6BE89691-7795-441F-9D2F-CF538DFA93D9}" dt="2021-12-28T04:29:11.717" v="24" actId="478"/>
          <ac:picMkLst>
            <pc:docMk/>
            <pc:sldMk cId="1732675909" sldId="363"/>
            <ac:picMk id="4098" creationId="{6491D9FD-FB54-4F53-8E3F-2537DB3275AE}"/>
          </ac:picMkLst>
        </pc:picChg>
      </pc:sldChg>
      <pc:sldChg chg="addSp delSp modSp mod">
        <pc:chgData name="Khang Trần" userId="49d656a9-32cc-44ae-9d00-26f013d697eb" providerId="ADAL" clId="{6BE89691-7795-441F-9D2F-CF538DFA93D9}" dt="2021-12-28T04:30:05.029" v="37" actId="1076"/>
        <pc:sldMkLst>
          <pc:docMk/>
          <pc:sldMk cId="245475263" sldId="364"/>
        </pc:sldMkLst>
        <pc:picChg chg="add mod">
          <ac:chgData name="Khang Trần" userId="49d656a9-32cc-44ae-9d00-26f013d697eb" providerId="ADAL" clId="{6BE89691-7795-441F-9D2F-CF538DFA93D9}" dt="2021-12-28T04:30:05.029" v="37" actId="1076"/>
          <ac:picMkLst>
            <pc:docMk/>
            <pc:sldMk cId="245475263" sldId="364"/>
            <ac:picMk id="6" creationId="{7E264305-5A97-4560-AEBA-6DDCA6AF4E7A}"/>
          </ac:picMkLst>
        </pc:picChg>
        <pc:picChg chg="del">
          <ac:chgData name="Khang Trần" userId="49d656a9-32cc-44ae-9d00-26f013d697eb" providerId="ADAL" clId="{6BE89691-7795-441F-9D2F-CF538DFA93D9}" dt="2021-12-28T04:29:54.344" v="30" actId="478"/>
          <ac:picMkLst>
            <pc:docMk/>
            <pc:sldMk cId="245475263" sldId="364"/>
            <ac:picMk id="7170" creationId="{2E155FAE-2472-4FD8-AB19-B21D0F6CC68E}"/>
          </ac:picMkLst>
        </pc:picChg>
      </pc:sldChg>
      <pc:sldChg chg="addSp delSp modSp mod">
        <pc:chgData name="Khang Trần" userId="49d656a9-32cc-44ae-9d00-26f013d697eb" providerId="ADAL" clId="{6BE89691-7795-441F-9D2F-CF538DFA93D9}" dt="2021-12-28T04:30:26.927" v="46" actId="1076"/>
        <pc:sldMkLst>
          <pc:docMk/>
          <pc:sldMk cId="705203789" sldId="366"/>
        </pc:sldMkLst>
        <pc:picChg chg="add mod">
          <ac:chgData name="Khang Trần" userId="49d656a9-32cc-44ae-9d00-26f013d697eb" providerId="ADAL" clId="{6BE89691-7795-441F-9D2F-CF538DFA93D9}" dt="2021-12-28T04:30:26.927" v="46" actId="1076"/>
          <ac:picMkLst>
            <pc:docMk/>
            <pc:sldMk cId="705203789" sldId="366"/>
            <ac:picMk id="6" creationId="{9D11EA15-3BCE-427A-97BC-3F0C85430DDD}"/>
          </ac:picMkLst>
        </pc:picChg>
        <pc:picChg chg="del">
          <ac:chgData name="Khang Trần" userId="49d656a9-32cc-44ae-9d00-26f013d697eb" providerId="ADAL" clId="{6BE89691-7795-441F-9D2F-CF538DFA93D9}" dt="2021-12-28T04:30:08.228" v="38" actId="478"/>
          <ac:picMkLst>
            <pc:docMk/>
            <pc:sldMk cId="705203789" sldId="366"/>
            <ac:picMk id="5122" creationId="{BFA807C8-436C-4CC9-92B8-224515DB1E97}"/>
          </ac:picMkLst>
        </pc:picChg>
      </pc:sldChg>
      <pc:sldChg chg="modSp">
        <pc:chgData name="Khang Trần" userId="49d656a9-32cc-44ae-9d00-26f013d697eb" providerId="ADAL" clId="{6BE89691-7795-441F-9D2F-CF538DFA93D9}" dt="2021-12-27T14:12:07.113" v="12" actId="1076"/>
        <pc:sldMkLst>
          <pc:docMk/>
          <pc:sldMk cId="3533222364" sldId="367"/>
        </pc:sldMkLst>
        <pc:picChg chg="mod">
          <ac:chgData name="Khang Trần" userId="49d656a9-32cc-44ae-9d00-26f013d697eb" providerId="ADAL" clId="{6BE89691-7795-441F-9D2F-CF538DFA93D9}" dt="2021-12-27T14:12:07.113" v="12" actId="1076"/>
          <ac:picMkLst>
            <pc:docMk/>
            <pc:sldMk cId="3533222364" sldId="367"/>
            <ac:picMk id="4098" creationId="{A32ADFB2-03A3-4267-A989-2EEF2775BD35}"/>
          </ac:picMkLst>
        </pc:picChg>
      </pc:sldChg>
      <pc:sldChg chg="modSp mod">
        <pc:chgData name="Khang Trần" userId="49d656a9-32cc-44ae-9d00-26f013d697eb" providerId="ADAL" clId="{6BE89691-7795-441F-9D2F-CF538DFA93D9}" dt="2021-12-28T03:13:47.504" v="14" actId="1076"/>
        <pc:sldMkLst>
          <pc:docMk/>
          <pc:sldMk cId="2480729774" sldId="369"/>
        </pc:sldMkLst>
        <pc:spChg chg="mod">
          <ac:chgData name="Khang Trần" userId="49d656a9-32cc-44ae-9d00-26f013d697eb" providerId="ADAL" clId="{6BE89691-7795-441F-9D2F-CF538DFA93D9}" dt="2021-12-28T03:13:47.504" v="14" actId="1076"/>
          <ac:spMkLst>
            <pc:docMk/>
            <pc:sldMk cId="2480729774" sldId="369"/>
            <ac:spMk id="5" creationId="{031D6C34-BA07-4D6E-8291-2A92F9FAE33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87500000000001E-2"/>
          <c:y val="0.11919149119146832"/>
          <c:w val="0.96562499999999996"/>
          <c:h val="0.760877352308233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Propagation Delay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98DDEBEB-0CDF-4935-8E54-F191105F847F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6EB-411A-8030-27D6EEC5CC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Not</c:v>
                </c:pt>
                <c:pt idx="1">
                  <c:v>Nand</c:v>
                </c:pt>
                <c:pt idx="2">
                  <c:v>And</c:v>
                </c:pt>
                <c:pt idx="3">
                  <c:v>Nor</c:v>
                </c:pt>
                <c:pt idx="4">
                  <c:v>Or</c:v>
                </c:pt>
                <c:pt idx="5">
                  <c:v>Xor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6.27</c:v>
                </c:pt>
                <c:pt idx="1">
                  <c:v>9.76</c:v>
                </c:pt>
                <c:pt idx="2">
                  <c:v>21.83</c:v>
                </c:pt>
                <c:pt idx="3">
                  <c:v>11.06</c:v>
                </c:pt>
                <c:pt idx="4">
                  <c:v>25.45</c:v>
                </c:pt>
                <c:pt idx="5">
                  <c:v>9.8800000000000008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EB-411A-8030-27D6EEC5CC1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895183199"/>
        <c:axId val="1895180287"/>
      </c:barChart>
      <c:catAx>
        <c:axId val="1895183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5180287"/>
        <c:crosses val="autoZero"/>
        <c:auto val="1"/>
        <c:lblAlgn val="ctr"/>
        <c:lblOffset val="100"/>
        <c:noMultiLvlLbl val="0"/>
      </c:catAx>
      <c:valAx>
        <c:axId val="189518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5183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900"/>
              <a:t>Power Consumption</a:t>
            </a:r>
            <a:r>
              <a:rPr lang="en-US" sz="1900" baseline="0"/>
              <a:t> (1V,100Mhz)</a:t>
            </a:r>
            <a:endParaRPr lang="en-US" sz="1900"/>
          </a:p>
        </c:rich>
      </c:tx>
      <c:layout>
        <c:manualLayout>
          <c:xMode val="edge"/>
          <c:yMode val="edge"/>
          <c:x val="0.12370432981184869"/>
          <c:y val="3.05118327886108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7187500000000001E-2"/>
          <c:y val="0.11919149119146832"/>
          <c:w val="0.96562499999999996"/>
          <c:h val="0.760877352308233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Propagation Delay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Not</c:v>
                </c:pt>
                <c:pt idx="1">
                  <c:v>Nand</c:v>
                </c:pt>
                <c:pt idx="2">
                  <c:v>And</c:v>
                </c:pt>
                <c:pt idx="3">
                  <c:v>Nor</c:v>
                </c:pt>
                <c:pt idx="4">
                  <c:v>Or</c:v>
                </c:pt>
                <c:pt idx="5">
                  <c:v>Xor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84.42</c:v>
                </c:pt>
                <c:pt idx="1">
                  <c:v>151.94</c:v>
                </c:pt>
                <c:pt idx="2">
                  <c:v>278.77999999999997</c:v>
                </c:pt>
                <c:pt idx="3">
                  <c:v>170.91</c:v>
                </c:pt>
                <c:pt idx="4">
                  <c:v>349.47</c:v>
                </c:pt>
                <c:pt idx="5">
                  <c:v>257.60000000000002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BC-49E9-9CA5-F573AD2C5E4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95183199"/>
        <c:axId val="1895180287"/>
      </c:barChart>
      <c:catAx>
        <c:axId val="1895183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5180287"/>
        <c:crosses val="autoZero"/>
        <c:auto val="1"/>
        <c:lblAlgn val="ctr"/>
        <c:lblOffset val="100"/>
        <c:noMultiLvlLbl val="0"/>
      </c:catAx>
      <c:valAx>
        <c:axId val="189518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5183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Propagation</a:t>
            </a:r>
            <a:r>
              <a:rPr lang="en-US" baseline="0"/>
              <a:t> delay</a:t>
            </a:r>
            <a:endParaRPr lang="en-US"/>
          </a:p>
        </c:rich>
      </c:tx>
      <c:layout>
        <c:manualLayout>
          <c:xMode val="edge"/>
          <c:yMode val="edge"/>
          <c:x val="0.1953949941337505"/>
          <c:y val="1.66979651773233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Mux 2 - 1</c:v>
                </c:pt>
                <c:pt idx="1">
                  <c:v>CLA Adder</c:v>
                </c:pt>
                <c:pt idx="2">
                  <c:v>Flipflop D</c:v>
                </c:pt>
                <c:pt idx="3">
                  <c:v>Counter</c:v>
                </c:pt>
                <c:pt idx="4">
                  <c:v>4 bit Divider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15.05</c:v>
                </c:pt>
                <c:pt idx="1">
                  <c:v>82.23</c:v>
                </c:pt>
                <c:pt idx="2">
                  <c:v>100.58</c:v>
                </c:pt>
                <c:pt idx="3">
                  <c:v>117.01</c:v>
                </c:pt>
                <c:pt idx="4">
                  <c:v>123.82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A7-4486-A601-620D805583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92860399"/>
        <c:axId val="1092862479"/>
      </c:barChart>
      <c:catAx>
        <c:axId val="1092860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862479"/>
        <c:crosses val="autoZero"/>
        <c:auto val="1"/>
        <c:lblAlgn val="ctr"/>
        <c:lblOffset val="100"/>
        <c:noMultiLvlLbl val="0"/>
      </c:catAx>
      <c:valAx>
        <c:axId val="1092862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860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Power consumption (Vdd</a:t>
            </a:r>
            <a:r>
              <a:rPr lang="en-US" baseline="0"/>
              <a:t> = 1V)</a:t>
            </a:r>
            <a:endParaRPr lang="en-US"/>
          </a:p>
        </c:rich>
      </c:tx>
      <c:layout>
        <c:manualLayout>
          <c:xMode val="edge"/>
          <c:yMode val="edge"/>
          <c:x val="0.28911243593573088"/>
          <c:y val="3.10105067578862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50Mhz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Mux 2 - 1</c:v>
                </c:pt>
                <c:pt idx="1">
                  <c:v>CLA Adder</c:v>
                </c:pt>
                <c:pt idx="2">
                  <c:v>Flipflop D</c:v>
                </c:pt>
                <c:pt idx="3">
                  <c:v>Counter</c:v>
                </c:pt>
                <c:pt idx="4">
                  <c:v>4 bit Divider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7.5999999999999998E-2</c:v>
                </c:pt>
                <c:pt idx="1">
                  <c:v>4.5999999999999996</c:v>
                </c:pt>
                <c:pt idx="2">
                  <c:v>1.53</c:v>
                </c:pt>
                <c:pt idx="3">
                  <c:v>4.59</c:v>
                </c:pt>
                <c:pt idx="4">
                  <c:v>15.24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A7-4486-A601-620D805583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100Mhz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Mux 2 - 1</c:v>
                </c:pt>
                <c:pt idx="1">
                  <c:v>CLA Adder</c:v>
                </c:pt>
                <c:pt idx="2">
                  <c:v>Flipflop D</c:v>
                </c:pt>
                <c:pt idx="3">
                  <c:v>Counter</c:v>
                </c:pt>
                <c:pt idx="4">
                  <c:v>4 bit Divider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0.14699999999999999</c:v>
                </c:pt>
                <c:pt idx="1">
                  <c:v>9.31</c:v>
                </c:pt>
                <c:pt idx="2">
                  <c:v>2.85</c:v>
                </c:pt>
                <c:pt idx="3">
                  <c:v>9.15</c:v>
                </c:pt>
                <c:pt idx="4">
                  <c:v>24.2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A7-4486-A601-620D805583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500Mhz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Mux 2 - 1</c:v>
                </c:pt>
                <c:pt idx="1">
                  <c:v>CLA Adder</c:v>
                </c:pt>
                <c:pt idx="2">
                  <c:v>Flipflop D</c:v>
                </c:pt>
                <c:pt idx="3">
                  <c:v>Counter</c:v>
                </c:pt>
                <c:pt idx="4">
                  <c:v>4 bit Divider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0.79</c:v>
                </c:pt>
                <c:pt idx="1">
                  <c:v>38.380000000000003</c:v>
                </c:pt>
                <c:pt idx="2">
                  <c:v>12.7</c:v>
                </c:pt>
                <c:pt idx="3">
                  <c:v>38.82</c:v>
                </c:pt>
                <c:pt idx="4">
                  <c:v>96.55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A7-4486-A601-620D805583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92860399"/>
        <c:axId val="1092862479"/>
      </c:barChart>
      <c:catAx>
        <c:axId val="1092860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862479"/>
        <c:crosses val="autoZero"/>
        <c:auto val="1"/>
        <c:lblAlgn val="ctr"/>
        <c:lblOffset val="100"/>
        <c:noMultiLvlLbl val="0"/>
      </c:catAx>
      <c:valAx>
        <c:axId val="1092862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860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1C91A8-4D84-4423-BBCF-E21FFA6E8B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B390AA-F9B4-448F-8122-51BA6A43B45E}">
      <dgm:prSet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Outline</a:t>
          </a:r>
        </a:p>
      </dgm:t>
    </dgm:pt>
    <dgm:pt modelId="{DE7ECCF5-FD7A-4951-BBCA-FC8E9986D41E}" type="parTrans" cxnId="{FB57FFBB-E2CB-4756-8EC0-7BABE4DD8089}">
      <dgm:prSet/>
      <dgm:spPr/>
      <dgm:t>
        <a:bodyPr/>
        <a:lstStyle/>
        <a:p>
          <a:endParaRPr lang="en-US"/>
        </a:p>
      </dgm:t>
    </dgm:pt>
    <dgm:pt modelId="{1C929711-3962-4B42-BF97-C3BDA2A8DDFC}" type="sibTrans" cxnId="{FB57FFBB-E2CB-4756-8EC0-7BABE4DD8089}">
      <dgm:prSet/>
      <dgm:spPr/>
      <dgm:t>
        <a:bodyPr/>
        <a:lstStyle/>
        <a:p>
          <a:endParaRPr lang="en-US"/>
        </a:p>
      </dgm:t>
    </dgm:pt>
    <dgm:pt modelId="{75CC0996-A5CF-4B17-9D42-09CCB1D42F3E}">
      <dgm:prSet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Tổng quan về các cổng logic</a:t>
          </a:r>
        </a:p>
      </dgm:t>
    </dgm:pt>
    <dgm:pt modelId="{D5AE3B03-0B3B-48F1-8ED7-1F9276A262A5}" type="parTrans" cxnId="{BA8EC953-F3E9-4928-AB59-99037EB0117C}">
      <dgm:prSet/>
      <dgm:spPr/>
      <dgm:t>
        <a:bodyPr/>
        <a:lstStyle/>
        <a:p>
          <a:endParaRPr lang="en-US"/>
        </a:p>
      </dgm:t>
    </dgm:pt>
    <dgm:pt modelId="{7AA9E14A-0B3E-425E-BEB5-CA9F47D95D93}" type="sibTrans" cxnId="{BA8EC953-F3E9-4928-AB59-99037EB0117C}">
      <dgm:prSet/>
      <dgm:spPr/>
      <dgm:t>
        <a:bodyPr/>
        <a:lstStyle/>
        <a:p>
          <a:endParaRPr lang="en-US"/>
        </a:p>
      </dgm:t>
    </dgm:pt>
    <dgm:pt modelId="{1E6C7409-D274-4D78-8A10-23CBF5D89AD9}">
      <dgm:prSet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Multiplexer</a:t>
          </a:r>
        </a:p>
      </dgm:t>
    </dgm:pt>
    <dgm:pt modelId="{A272FAAF-3DBD-4BAC-B7E1-93CA0CBD6024}" type="parTrans" cxnId="{E75B3834-0C74-423E-B6BF-2CAB91305DA4}">
      <dgm:prSet/>
      <dgm:spPr/>
      <dgm:t>
        <a:bodyPr/>
        <a:lstStyle/>
        <a:p>
          <a:endParaRPr lang="en-US"/>
        </a:p>
      </dgm:t>
    </dgm:pt>
    <dgm:pt modelId="{1B188873-7543-448C-A8EB-F5971BC7E584}" type="sibTrans" cxnId="{E75B3834-0C74-423E-B6BF-2CAB91305DA4}">
      <dgm:prSet/>
      <dgm:spPr/>
      <dgm:t>
        <a:bodyPr/>
        <a:lstStyle/>
        <a:p>
          <a:endParaRPr lang="en-US"/>
        </a:p>
      </dgm:t>
    </dgm:pt>
    <dgm:pt modelId="{69DEFA5C-D439-4CD2-91CF-F2E75187E76A}">
      <dgm:prSet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Carry Look Ahead Adder</a:t>
          </a:r>
        </a:p>
      </dgm:t>
    </dgm:pt>
    <dgm:pt modelId="{A37CBBF1-083F-4A02-A622-5BE61E187D87}" type="parTrans" cxnId="{2B093B2F-768D-4EC9-8215-DB044A402B19}">
      <dgm:prSet/>
      <dgm:spPr/>
      <dgm:t>
        <a:bodyPr/>
        <a:lstStyle/>
        <a:p>
          <a:endParaRPr lang="en-US"/>
        </a:p>
      </dgm:t>
    </dgm:pt>
    <dgm:pt modelId="{BCEDC779-B6E7-4EC0-B1DF-19254EB9E0D3}" type="sibTrans" cxnId="{2B093B2F-768D-4EC9-8215-DB044A402B19}">
      <dgm:prSet/>
      <dgm:spPr/>
      <dgm:t>
        <a:bodyPr/>
        <a:lstStyle/>
        <a:p>
          <a:endParaRPr lang="en-US"/>
        </a:p>
      </dgm:t>
    </dgm:pt>
    <dgm:pt modelId="{EA693EE1-34EB-422C-A05C-E04830BFA68A}">
      <dgm:prSet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FlipFlop D</a:t>
          </a:r>
        </a:p>
      </dgm:t>
    </dgm:pt>
    <dgm:pt modelId="{D879E5AB-7778-41EC-863C-2F0C91559E33}" type="parTrans" cxnId="{0E885E50-9711-43D9-99CB-8FE1882B31D8}">
      <dgm:prSet/>
      <dgm:spPr/>
      <dgm:t>
        <a:bodyPr/>
        <a:lstStyle/>
        <a:p>
          <a:endParaRPr lang="en-US"/>
        </a:p>
      </dgm:t>
    </dgm:pt>
    <dgm:pt modelId="{534B2010-A73F-4069-A9E9-A2C967AA792C}" type="sibTrans" cxnId="{0E885E50-9711-43D9-99CB-8FE1882B31D8}">
      <dgm:prSet/>
      <dgm:spPr/>
      <dgm:t>
        <a:bodyPr/>
        <a:lstStyle/>
        <a:p>
          <a:endParaRPr lang="en-US"/>
        </a:p>
      </dgm:t>
    </dgm:pt>
    <dgm:pt modelId="{4A4630B8-658D-48A7-B812-E8AF6C6B82AE}">
      <dgm:prSet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Counter</a:t>
          </a:r>
        </a:p>
      </dgm:t>
    </dgm:pt>
    <dgm:pt modelId="{CF78A5BD-1B32-404E-9AF1-76F29941A320}" type="parTrans" cxnId="{E59F4BE7-B96B-4C72-A930-46320413C894}">
      <dgm:prSet/>
      <dgm:spPr/>
      <dgm:t>
        <a:bodyPr/>
        <a:lstStyle/>
        <a:p>
          <a:endParaRPr lang="en-US"/>
        </a:p>
      </dgm:t>
    </dgm:pt>
    <dgm:pt modelId="{7DF038A2-D940-4DB1-88DB-90A9654954CF}" type="sibTrans" cxnId="{E59F4BE7-B96B-4C72-A930-46320413C894}">
      <dgm:prSet/>
      <dgm:spPr/>
      <dgm:t>
        <a:bodyPr/>
        <a:lstStyle/>
        <a:p>
          <a:endParaRPr lang="en-US"/>
        </a:p>
      </dgm:t>
    </dgm:pt>
    <dgm:pt modelId="{E0A3026F-71E6-4FEE-8BFC-57B55CB994C4}">
      <dgm:prSet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4 Bit Divider</a:t>
          </a:r>
        </a:p>
      </dgm:t>
    </dgm:pt>
    <dgm:pt modelId="{5CB1E24F-58C9-4E25-9A0E-AFDCDA152CD2}" type="parTrans" cxnId="{E7B789F3-9C33-419F-9649-59CE6375E920}">
      <dgm:prSet/>
      <dgm:spPr/>
      <dgm:t>
        <a:bodyPr/>
        <a:lstStyle/>
        <a:p>
          <a:endParaRPr lang="en-US"/>
        </a:p>
      </dgm:t>
    </dgm:pt>
    <dgm:pt modelId="{0FD7E0AA-B47D-4A91-9B06-91362DE39269}" type="sibTrans" cxnId="{E7B789F3-9C33-419F-9649-59CE6375E920}">
      <dgm:prSet/>
      <dgm:spPr/>
      <dgm:t>
        <a:bodyPr/>
        <a:lstStyle/>
        <a:p>
          <a:endParaRPr lang="en-US"/>
        </a:p>
      </dgm:t>
    </dgm:pt>
    <dgm:pt modelId="{A9D7B358-C432-4674-8264-4D4750A9D069}">
      <dgm:prSet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Ứng dụng và đánh giá </a:t>
          </a:r>
        </a:p>
      </dgm:t>
    </dgm:pt>
    <dgm:pt modelId="{74EDE927-3BD1-4534-BBFA-8018A8BB1BE7}" type="parTrans" cxnId="{3CB42371-5F15-4127-8567-0E14DD767758}">
      <dgm:prSet/>
      <dgm:spPr/>
      <dgm:t>
        <a:bodyPr/>
        <a:lstStyle/>
        <a:p>
          <a:endParaRPr lang="en-US"/>
        </a:p>
      </dgm:t>
    </dgm:pt>
    <dgm:pt modelId="{6C4FB4D9-1C6A-4EF7-A395-9E94E3747920}" type="sibTrans" cxnId="{3CB42371-5F15-4127-8567-0E14DD767758}">
      <dgm:prSet/>
      <dgm:spPr/>
      <dgm:t>
        <a:bodyPr/>
        <a:lstStyle/>
        <a:p>
          <a:endParaRPr lang="en-US"/>
        </a:p>
      </dgm:t>
    </dgm:pt>
    <dgm:pt modelId="{19F3F62E-9FAB-4A7B-B949-C3CDF349AF9A}" type="pres">
      <dgm:prSet presAssocID="{691C91A8-4D84-4423-BBCF-E21FFA6E8B49}" presName="linear" presStyleCnt="0">
        <dgm:presLayoutVars>
          <dgm:animLvl val="lvl"/>
          <dgm:resizeHandles val="exact"/>
        </dgm:presLayoutVars>
      </dgm:prSet>
      <dgm:spPr/>
    </dgm:pt>
    <dgm:pt modelId="{FFC70957-E919-4F02-91EB-35FE7CB31B3D}" type="pres">
      <dgm:prSet presAssocID="{D6B390AA-F9B4-448F-8122-51BA6A43B45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E9F1779-4CF3-47FC-8B5D-5D3336DC741B}" type="pres">
      <dgm:prSet presAssocID="{D6B390AA-F9B4-448F-8122-51BA6A43B45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8006504-6299-4C1C-88A7-350CFA58ACC7}" type="presOf" srcId="{EA693EE1-34EB-422C-A05C-E04830BFA68A}" destId="{BE9F1779-4CF3-47FC-8B5D-5D3336DC741B}" srcOrd="0" destOrd="3" presId="urn:microsoft.com/office/officeart/2005/8/layout/vList2"/>
    <dgm:cxn modelId="{0B3DFE20-0D9C-4A3C-88C8-5A1BCB42D684}" type="presOf" srcId="{691C91A8-4D84-4423-BBCF-E21FFA6E8B49}" destId="{19F3F62E-9FAB-4A7B-B949-C3CDF349AF9A}" srcOrd="0" destOrd="0" presId="urn:microsoft.com/office/officeart/2005/8/layout/vList2"/>
    <dgm:cxn modelId="{584E0224-51F2-41CA-92BD-E50A57126EB6}" type="presOf" srcId="{E0A3026F-71E6-4FEE-8BFC-57B55CB994C4}" destId="{BE9F1779-4CF3-47FC-8B5D-5D3336DC741B}" srcOrd="0" destOrd="5" presId="urn:microsoft.com/office/officeart/2005/8/layout/vList2"/>
    <dgm:cxn modelId="{2B093B2F-768D-4EC9-8215-DB044A402B19}" srcId="{D6B390AA-F9B4-448F-8122-51BA6A43B45E}" destId="{69DEFA5C-D439-4CD2-91CF-F2E75187E76A}" srcOrd="2" destOrd="0" parTransId="{A37CBBF1-083F-4A02-A622-5BE61E187D87}" sibTransId="{BCEDC779-B6E7-4EC0-B1DF-19254EB9E0D3}"/>
    <dgm:cxn modelId="{E75B3834-0C74-423E-B6BF-2CAB91305DA4}" srcId="{D6B390AA-F9B4-448F-8122-51BA6A43B45E}" destId="{1E6C7409-D274-4D78-8A10-23CBF5D89AD9}" srcOrd="1" destOrd="0" parTransId="{A272FAAF-3DBD-4BAC-B7E1-93CA0CBD6024}" sibTransId="{1B188873-7543-448C-A8EB-F5971BC7E584}"/>
    <dgm:cxn modelId="{7CE3BE36-EAEF-4D36-95FC-896517738A9C}" type="presOf" srcId="{1E6C7409-D274-4D78-8A10-23CBF5D89AD9}" destId="{BE9F1779-4CF3-47FC-8B5D-5D3336DC741B}" srcOrd="0" destOrd="1" presId="urn:microsoft.com/office/officeart/2005/8/layout/vList2"/>
    <dgm:cxn modelId="{58D32346-F1EC-48D3-93EE-3C22A653342D}" type="presOf" srcId="{A9D7B358-C432-4674-8264-4D4750A9D069}" destId="{BE9F1779-4CF3-47FC-8B5D-5D3336DC741B}" srcOrd="0" destOrd="6" presId="urn:microsoft.com/office/officeart/2005/8/layout/vList2"/>
    <dgm:cxn modelId="{0E885E50-9711-43D9-99CB-8FE1882B31D8}" srcId="{D6B390AA-F9B4-448F-8122-51BA6A43B45E}" destId="{EA693EE1-34EB-422C-A05C-E04830BFA68A}" srcOrd="3" destOrd="0" parTransId="{D879E5AB-7778-41EC-863C-2F0C91559E33}" sibTransId="{534B2010-A73F-4069-A9E9-A2C967AA792C}"/>
    <dgm:cxn modelId="{3CB42371-5F15-4127-8567-0E14DD767758}" srcId="{D6B390AA-F9B4-448F-8122-51BA6A43B45E}" destId="{A9D7B358-C432-4674-8264-4D4750A9D069}" srcOrd="6" destOrd="0" parTransId="{74EDE927-3BD1-4534-BBFA-8018A8BB1BE7}" sibTransId="{6C4FB4D9-1C6A-4EF7-A395-9E94E3747920}"/>
    <dgm:cxn modelId="{BA8EC953-F3E9-4928-AB59-99037EB0117C}" srcId="{D6B390AA-F9B4-448F-8122-51BA6A43B45E}" destId="{75CC0996-A5CF-4B17-9D42-09CCB1D42F3E}" srcOrd="0" destOrd="0" parTransId="{D5AE3B03-0B3B-48F1-8ED7-1F9276A262A5}" sibTransId="{7AA9E14A-0B3E-425E-BEB5-CA9F47D95D93}"/>
    <dgm:cxn modelId="{FAF0ABBB-4C40-496F-89A2-FE3AD4E100CD}" type="presOf" srcId="{75CC0996-A5CF-4B17-9D42-09CCB1D42F3E}" destId="{BE9F1779-4CF3-47FC-8B5D-5D3336DC741B}" srcOrd="0" destOrd="0" presId="urn:microsoft.com/office/officeart/2005/8/layout/vList2"/>
    <dgm:cxn modelId="{FB57FFBB-E2CB-4756-8EC0-7BABE4DD8089}" srcId="{691C91A8-4D84-4423-BBCF-E21FFA6E8B49}" destId="{D6B390AA-F9B4-448F-8122-51BA6A43B45E}" srcOrd="0" destOrd="0" parTransId="{DE7ECCF5-FD7A-4951-BBCA-FC8E9986D41E}" sibTransId="{1C929711-3962-4B42-BF97-C3BDA2A8DDFC}"/>
    <dgm:cxn modelId="{E59F4BE7-B96B-4C72-A930-46320413C894}" srcId="{D6B390AA-F9B4-448F-8122-51BA6A43B45E}" destId="{4A4630B8-658D-48A7-B812-E8AF6C6B82AE}" srcOrd="4" destOrd="0" parTransId="{CF78A5BD-1B32-404E-9AF1-76F29941A320}" sibTransId="{7DF038A2-D940-4DB1-88DB-90A9654954CF}"/>
    <dgm:cxn modelId="{CBA59CE9-6999-4234-8C24-A2F13CF1D8F9}" type="presOf" srcId="{D6B390AA-F9B4-448F-8122-51BA6A43B45E}" destId="{FFC70957-E919-4F02-91EB-35FE7CB31B3D}" srcOrd="0" destOrd="0" presId="urn:microsoft.com/office/officeart/2005/8/layout/vList2"/>
    <dgm:cxn modelId="{08C327F2-3773-4EA7-A123-CD91A06237A0}" type="presOf" srcId="{69DEFA5C-D439-4CD2-91CF-F2E75187E76A}" destId="{BE9F1779-4CF3-47FC-8B5D-5D3336DC741B}" srcOrd="0" destOrd="2" presId="urn:microsoft.com/office/officeart/2005/8/layout/vList2"/>
    <dgm:cxn modelId="{E7B789F3-9C33-419F-9649-59CE6375E920}" srcId="{D6B390AA-F9B4-448F-8122-51BA6A43B45E}" destId="{E0A3026F-71E6-4FEE-8BFC-57B55CB994C4}" srcOrd="5" destOrd="0" parTransId="{5CB1E24F-58C9-4E25-9A0E-AFDCDA152CD2}" sibTransId="{0FD7E0AA-B47D-4A91-9B06-91362DE39269}"/>
    <dgm:cxn modelId="{189F9DFF-B68D-4412-9F1E-7613E44EFDED}" type="presOf" srcId="{4A4630B8-658D-48A7-B812-E8AF6C6B82AE}" destId="{BE9F1779-4CF3-47FC-8B5D-5D3336DC741B}" srcOrd="0" destOrd="4" presId="urn:microsoft.com/office/officeart/2005/8/layout/vList2"/>
    <dgm:cxn modelId="{E9DAC88D-3F7F-4697-B22A-FDC5F42A47F3}" type="presParOf" srcId="{19F3F62E-9FAB-4A7B-B949-C3CDF349AF9A}" destId="{FFC70957-E919-4F02-91EB-35FE7CB31B3D}" srcOrd="0" destOrd="0" presId="urn:microsoft.com/office/officeart/2005/8/layout/vList2"/>
    <dgm:cxn modelId="{F1292860-4755-4145-BA7B-1E9E57CB22AA}" type="presParOf" srcId="{19F3F62E-9FAB-4A7B-B949-C3CDF349AF9A}" destId="{BE9F1779-4CF3-47FC-8B5D-5D3336DC741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70957-E919-4F02-91EB-35FE7CB31B3D}">
      <dsp:nvSpPr>
        <dsp:cNvPr id="0" name=""/>
        <dsp:cNvSpPr/>
      </dsp:nvSpPr>
      <dsp:spPr>
        <a:xfrm>
          <a:off x="0" y="70863"/>
          <a:ext cx="10723419" cy="9827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Times New Roman" panose="02020603050405020304" pitchFamily="18" charset="0"/>
              <a:cs typeface="Times New Roman" panose="02020603050405020304" pitchFamily="18" charset="0"/>
            </a:rPr>
            <a:t>Outline</a:t>
          </a:r>
        </a:p>
      </dsp:txBody>
      <dsp:txXfrm>
        <a:off x="47976" y="118839"/>
        <a:ext cx="10627467" cy="886847"/>
      </dsp:txXfrm>
    </dsp:sp>
    <dsp:sp modelId="{BE9F1779-4CF3-47FC-8B5D-5D3336DC741B}">
      <dsp:nvSpPr>
        <dsp:cNvPr id="0" name=""/>
        <dsp:cNvSpPr/>
      </dsp:nvSpPr>
      <dsp:spPr>
        <a:xfrm>
          <a:off x="0" y="1053663"/>
          <a:ext cx="10723419" cy="3738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469" tIns="53340" rIns="298704" bIns="53340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Tổng quan về các cổng logic</a:t>
          </a: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Multiplexer</a:t>
          </a: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Carry Look Ahead Adder</a:t>
          </a: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FlipFlop D</a:t>
          </a: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Counter</a:t>
          </a: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4 Bit Divider</a:t>
          </a:r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>
              <a:latin typeface="Times New Roman" panose="02020603050405020304" pitchFamily="18" charset="0"/>
              <a:cs typeface="Times New Roman" panose="02020603050405020304" pitchFamily="18" charset="0"/>
            </a:rPr>
            <a:t>Ứng dụng và đánh giá </a:t>
          </a:r>
        </a:p>
      </dsp:txBody>
      <dsp:txXfrm>
        <a:off x="0" y="1053663"/>
        <a:ext cx="10723419" cy="3738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3:47:5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24575,'0'-4'0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3:47:5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3:47:5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24575,'0'-4'0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3:47:5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5302F-3FB4-410A-8952-018259E6259F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0B858-E2BD-45D9-BCE6-7B621C533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vi-V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0B858-E2BD-45D9-BCE6-7B621C533A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5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40B858-E2BD-45D9-BCE6-7B621C533AD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4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45F8-BFDC-49A3-B859-7FD077544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B5D12-F0FB-4D44-8BBC-B2C2A7F2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34415-255C-47A7-9B73-ABA0F754D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6522-2858-4079-8238-6BB61F9C22A4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6A58B-73CF-46DB-BDE7-D4304CEE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ED65E-CE7C-4C03-9992-FA8993E0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08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F5BB-8385-46E5-92C6-3E4F7201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33904-95CB-4C3A-92EF-CC2C4F268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9C2FB-C0C0-448B-BE95-1F2B5537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F991-FAF3-4C3C-A0BE-EE5FC6D2C480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7D93-E75A-40C4-8274-F82AF546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66864-4BD3-4A1B-A39D-A1A0633C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9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A0FF55-C252-4F85-B326-C263E95A8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80F3A-3FEB-4C20-BFFC-6A9498638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5FE97-8B9A-4CEE-A93D-CD16FE09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93A1-4B72-487A-9020-F9E480BE09D1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A58F8-8C5C-43F3-8DE9-DB981350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FBD19-FB3E-41C5-946A-C1A6C5D9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D3F0-9C2B-4A0F-80D4-1D06B04F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9F597-4959-40F3-AF86-2D4C16D52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3592-68AD-4B94-B81A-D9C05CB0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7E22-1AD8-484F-95A5-AF45B572F875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4DBA9-DA9F-43C4-AF77-C9DAFA9C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A520-9F76-49F4-AC19-1B376C83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01C6-DA2B-460B-833A-206AF544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7F0BD-3C78-4BFC-B691-C676CBDAA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838C3-6C60-4F5B-AA77-84DD45EA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BD3A-8395-4B23-8FA7-B3E17EE17AEC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EB0AD-6407-49A3-B520-3EA3BE6F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648A-A8ED-4F26-B5B4-CCF8C4C4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7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7C86-B8FA-4C4C-A812-5E053712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4F76E-6C8E-497A-A939-51F1788FC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AF67A-E42C-490E-9A0B-6618FA439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2FC-04B7-411C-B9A8-088F2E9B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B5C82-BC67-4C85-A5A7-704F687968B8}" type="datetime1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F6425-1652-43F1-8A08-32214173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A2949-B932-45FF-8E89-7F4FC8C2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6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D126-F0AF-45BF-95F0-06C5C6DE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A1347-D569-4E62-BA6D-4A2AA24B1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6D3A1-13F2-4E64-AEE2-312272452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B8D1D4-5138-40D2-9FF8-9114FAE63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B4FAD-8F20-4878-B66C-B887707C0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71305-7674-47ED-8216-4D9993B0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E2BFE-E086-46F1-81AD-06168AB1509E}" type="datetime1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D8074-5AAC-4AE2-BD3E-4630E2B2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0B167-3B0D-4EF2-805D-7C21655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7C9E-37D5-4689-BAEE-047AF0F8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8FE56-6753-46A2-8798-CEDEBC33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5B3E2-B138-4562-9F6B-214CB0D917C5}" type="datetime1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6C852-F7B7-463E-9A2A-FC1CD4FD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1D15A-ABD0-4FF2-A731-EBF09F51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9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93E62-06C0-4655-87C6-13BDCB11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C3F0-A3C4-40C3-873C-C005E80E47CD}" type="datetime1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AECA0-A05E-4858-BF78-101132A3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A6CBD-3134-4346-B8FC-7738CAC6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2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4FFC-05BE-4EC9-BD52-7AE9421E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48E0-C319-4B46-883A-2566CE6E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BE4EE-A57F-4B10-AF9A-063DE59EF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77E4F-8474-4460-AC4F-AAD30020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4222D-4ADB-4C19-91A0-542D72BE36D4}" type="datetime1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E6F10-F4D4-45FF-A951-01BCFBCD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2B133-1834-454F-9D99-762F08D72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9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7BF5-BADA-489A-B0FF-82D479A5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4A8919-4EDB-4594-8291-721D84AEB0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D03F5-92C2-45FE-A539-801818D2D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64DE9-B549-428F-8B3D-57ED672E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9C910-AB20-48F9-957D-5DE7E5F8E3AC}" type="datetime1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6477E-4B1E-4216-BC1A-97504C8E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4BA5A-90BD-4DAA-A617-10EF672F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95CBC0-9DB2-4905-B624-0E3BA895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35194-4711-425F-BC7F-FC7A8EA1C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AAB77-85DA-4913-8E68-1C871585A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FFFB5-1D6D-4D34-96E8-BA0E3FAB9771}" type="datetime1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952D-FAC9-4906-AC69-27C2282A0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CD211-F993-4607-A85D-8402CF1DD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243A2-A955-4EF9-9E6F-6E11F546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0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3.wmf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0.pn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30.png"/><Relationship Id="rId7" Type="http://schemas.openxmlformats.org/officeDocument/2006/relationships/image" Target="../media/image1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240.png"/><Relationship Id="rId10" Type="http://schemas.openxmlformats.org/officeDocument/2006/relationships/image" Target="../media/image143.png"/><Relationship Id="rId4" Type="http://schemas.openxmlformats.org/officeDocument/2006/relationships/customXml" Target="../ink/ink2.xml"/><Relationship Id="rId9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230.png"/><Relationship Id="rId7" Type="http://schemas.openxmlformats.org/officeDocument/2006/relationships/image" Target="../media/image13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0.png"/><Relationship Id="rId11" Type="http://schemas.openxmlformats.org/officeDocument/2006/relationships/image" Target="../media/image148.png"/><Relationship Id="rId5" Type="http://schemas.openxmlformats.org/officeDocument/2006/relationships/image" Target="../media/image1240.png"/><Relationship Id="rId10" Type="http://schemas.openxmlformats.org/officeDocument/2006/relationships/image" Target="../media/image147.png"/><Relationship Id="rId4" Type="http://schemas.openxmlformats.org/officeDocument/2006/relationships/customXml" Target="../ink/ink4.xml"/><Relationship Id="rId9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0.png"/><Relationship Id="rId3" Type="http://schemas.openxmlformats.org/officeDocument/2006/relationships/image" Target="../media/image150.png"/><Relationship Id="rId7" Type="http://schemas.openxmlformats.org/officeDocument/2006/relationships/image" Target="../media/image151.png"/><Relationship Id="rId12" Type="http://schemas.openxmlformats.org/officeDocument/2006/relationships/image" Target="../media/image15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0.png"/><Relationship Id="rId11" Type="http://schemas.openxmlformats.org/officeDocument/2006/relationships/image" Target="../media/image1450.png"/><Relationship Id="rId5" Type="http://schemas.openxmlformats.org/officeDocument/2006/relationships/image" Target="../media/image1490.png"/><Relationship Id="rId10" Type="http://schemas.openxmlformats.org/officeDocument/2006/relationships/image" Target="../media/image1500.png"/><Relationship Id="rId4" Type="http://schemas.openxmlformats.org/officeDocument/2006/relationships/image" Target="../media/image1390.png"/><Relationship Id="rId9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0.png"/><Relationship Id="rId7" Type="http://schemas.openxmlformats.org/officeDocument/2006/relationships/image" Target="../media/image1620.png"/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0.png"/><Relationship Id="rId11" Type="http://schemas.openxmlformats.org/officeDocument/2006/relationships/image" Target="../media/image166.png"/><Relationship Id="rId5" Type="http://schemas.openxmlformats.org/officeDocument/2006/relationships/image" Target="../media/image1600.png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image" Target="../media/image1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11" Type="http://schemas.openxmlformats.org/officeDocument/2006/relationships/image" Target="../media/image181.png"/><Relationship Id="rId5" Type="http://schemas.openxmlformats.org/officeDocument/2006/relationships/image" Target="../media/image176.png"/><Relationship Id="rId10" Type="http://schemas.openxmlformats.org/officeDocument/2006/relationships/image" Target="../media/image180.png"/><Relationship Id="rId4" Type="http://schemas.openxmlformats.org/officeDocument/2006/relationships/image" Target="../media/image1570.png"/><Relationship Id="rId9" Type="http://schemas.openxmlformats.org/officeDocument/2006/relationships/image" Target="../media/image1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200.png"/><Relationship Id="rId3" Type="http://schemas.openxmlformats.org/officeDocument/2006/relationships/image" Target="../media/image194.png"/><Relationship Id="rId7" Type="http://schemas.openxmlformats.org/officeDocument/2006/relationships/image" Target="../media/image1570.png"/><Relationship Id="rId12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79.png"/><Relationship Id="rId9" Type="http://schemas.openxmlformats.org/officeDocument/2006/relationships/image" Target="../media/image160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224.png"/><Relationship Id="rId3" Type="http://schemas.openxmlformats.org/officeDocument/2006/relationships/image" Target="../media/image220.png"/><Relationship Id="rId7" Type="http://schemas.openxmlformats.org/officeDocument/2006/relationships/image" Target="../media/image1570.png"/><Relationship Id="rId12" Type="http://schemas.openxmlformats.org/officeDocument/2006/relationships/image" Target="../media/image22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2200.png"/><Relationship Id="rId5" Type="http://schemas.openxmlformats.org/officeDocument/2006/relationships/image" Target="../media/image222.png"/><Relationship Id="rId10" Type="http://schemas.openxmlformats.org/officeDocument/2006/relationships/image" Target="../media/image223.png"/><Relationship Id="rId4" Type="http://schemas.openxmlformats.org/officeDocument/2006/relationships/image" Target="../media/image221.png"/><Relationship Id="rId9" Type="http://schemas.openxmlformats.org/officeDocument/2006/relationships/image" Target="../media/image16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12" Type="http://schemas.openxmlformats.org/officeDocument/2006/relationships/image" Target="../media/image249.png"/><Relationship Id="rId17" Type="http://schemas.openxmlformats.org/officeDocument/2006/relationships/image" Target="../media/image255.pn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8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10" Type="http://schemas.openxmlformats.org/officeDocument/2006/relationships/image" Target="../media/image247.png"/><Relationship Id="rId4" Type="http://schemas.openxmlformats.org/officeDocument/2006/relationships/image" Target="../media/image242.png"/><Relationship Id="rId9" Type="http://schemas.openxmlformats.org/officeDocument/2006/relationships/image" Target="../media/image239.png"/><Relationship Id="rId14" Type="http://schemas.openxmlformats.org/officeDocument/2006/relationships/image" Target="../media/image25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tevidyalay.com/carry-look-ahead-adder/?fbclid=IwAR35FO1v9KlqQwcSexnGjQkt2d6XN9Bzo7dbvhLXKpu2EaosjIMtVHs0sjc" TargetMode="External"/><Relationship Id="rId2" Type="http://schemas.openxmlformats.org/officeDocument/2006/relationships/hyperlink" Target="http://swarm.cs.pub.ro/~mbarbulescu/SMPA/CMOS-VLSI-design.pdf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sv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9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9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9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sign Projects in VLSI Systems | Stanford Online">
            <a:extLst>
              <a:ext uri="{FF2B5EF4-FFF2-40B4-BE49-F238E27FC236}">
                <a16:creationId xmlns:a16="http://schemas.microsoft.com/office/drawing/2014/main" id="{E190B175-8CFC-4642-BD39-9279B6597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0" y="878260"/>
            <a:ext cx="8574833" cy="510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E3A8FF-997E-4548-B636-674BADF8CBBF}"/>
              </a:ext>
            </a:extLst>
          </p:cNvPr>
          <p:cNvSpPr txBox="1"/>
          <p:nvPr/>
        </p:nvSpPr>
        <p:spPr>
          <a:xfrm>
            <a:off x="8813277" y="880891"/>
            <a:ext cx="36332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>
                <a:solidFill>
                  <a:schemeClr val="tx2">
                    <a:lumMod val="20000"/>
                    <a:lumOff val="80000"/>
                  </a:schemeClr>
                </a:solidFill>
              </a:rPr>
              <a:t>VLSI CMOS</a:t>
            </a:r>
          </a:p>
          <a:p>
            <a:pPr algn="ctr"/>
            <a:r>
              <a:rPr lang="en-US" sz="3500">
                <a:solidFill>
                  <a:schemeClr val="tx2">
                    <a:lumMod val="20000"/>
                    <a:lumOff val="80000"/>
                  </a:schemeClr>
                </a:solidFill>
              </a:rPr>
              <a:t>4 BIT DIVIDER </a:t>
            </a:r>
          </a:p>
          <a:p>
            <a:pPr algn="ctr"/>
            <a:r>
              <a:rPr lang="en-US" sz="3500">
                <a:solidFill>
                  <a:schemeClr val="tx2">
                    <a:lumMod val="20000"/>
                    <a:lumOff val="80000"/>
                  </a:schemeClr>
                </a:solidFill>
              </a:rPr>
              <a:t>CIRCUIT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5CB50-DA0B-4638-B864-CA21A64D9BFA}"/>
              </a:ext>
            </a:extLst>
          </p:cNvPr>
          <p:cNvSpPr txBox="1"/>
          <p:nvPr/>
        </p:nvSpPr>
        <p:spPr>
          <a:xfrm>
            <a:off x="9512335" y="3510227"/>
            <a:ext cx="2235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GVHD: TS. </a:t>
            </a:r>
            <a:r>
              <a:rPr lang="en-US" sz="1500" err="1">
                <a:solidFill>
                  <a:schemeClr val="tx2">
                    <a:lumMod val="20000"/>
                    <a:lumOff val="80000"/>
                  </a:schemeClr>
                </a:solidFill>
              </a:rPr>
              <a:t>Phạm</a:t>
            </a: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500" err="1">
                <a:solidFill>
                  <a:schemeClr val="tx2">
                    <a:lumMod val="20000"/>
                    <a:lumOff val="80000"/>
                  </a:schemeClr>
                </a:solidFill>
              </a:rPr>
              <a:t>Văn</a:t>
            </a: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 Khoa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31B017-B909-47F8-A86D-55D6D15D28F0}"/>
              </a:ext>
            </a:extLst>
          </p:cNvPr>
          <p:cNvSpPr txBox="1"/>
          <p:nvPr/>
        </p:nvSpPr>
        <p:spPr>
          <a:xfrm>
            <a:off x="8995383" y="3863006"/>
            <a:ext cx="3091039" cy="2826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err="1">
                <a:solidFill>
                  <a:schemeClr val="tx2">
                    <a:lumMod val="20000"/>
                    <a:lumOff val="80000"/>
                  </a:schemeClr>
                </a:solidFill>
              </a:rPr>
              <a:t>Thành</a:t>
            </a: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500" err="1">
                <a:solidFill>
                  <a:schemeClr val="tx2">
                    <a:lumMod val="20000"/>
                    <a:lumOff val="80000"/>
                  </a:schemeClr>
                </a:solidFill>
              </a:rPr>
              <a:t>viên</a:t>
            </a: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500" err="1">
                <a:solidFill>
                  <a:schemeClr val="tx2">
                    <a:lumMod val="20000"/>
                    <a:lumOff val="80000"/>
                  </a:schemeClr>
                </a:solidFill>
              </a:rPr>
              <a:t>nhóm</a:t>
            </a: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Phạm Quốc Thắng – 18161153</a:t>
            </a:r>
          </a:p>
          <a:p>
            <a:pPr lvl="1">
              <a:lnSpc>
                <a:spcPct val="150000"/>
              </a:lnSpc>
            </a:pP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Trần Trung Thắng   - 18119121</a:t>
            </a:r>
          </a:p>
          <a:p>
            <a:pPr lvl="1">
              <a:lnSpc>
                <a:spcPct val="150000"/>
              </a:lnSpc>
            </a:pP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Đinh </a:t>
            </a:r>
            <a:r>
              <a:rPr lang="en-US" sz="1500" err="1">
                <a:solidFill>
                  <a:schemeClr val="tx2">
                    <a:lumMod val="20000"/>
                    <a:lumOff val="80000"/>
                  </a:schemeClr>
                </a:solidFill>
              </a:rPr>
              <a:t>Nhật</a:t>
            </a: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 Khang   - 19119099</a:t>
            </a:r>
          </a:p>
          <a:p>
            <a:pPr lvl="1">
              <a:lnSpc>
                <a:spcPct val="150000"/>
              </a:lnSpc>
            </a:pP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Bùi </a:t>
            </a:r>
            <a:r>
              <a:rPr lang="en-US" sz="1500" err="1">
                <a:solidFill>
                  <a:schemeClr val="tx2">
                    <a:lumMod val="20000"/>
                    <a:lumOff val="80000"/>
                  </a:schemeClr>
                </a:solidFill>
              </a:rPr>
              <a:t>Chí</a:t>
            </a: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 Ngoan         - 18119099</a:t>
            </a:r>
          </a:p>
          <a:p>
            <a:pPr lvl="1">
              <a:lnSpc>
                <a:spcPct val="150000"/>
              </a:lnSpc>
            </a:pP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Huỳnh Khánh Duy  - 19110981</a:t>
            </a:r>
          </a:p>
          <a:p>
            <a:pPr lvl="1" algn="just">
              <a:lnSpc>
                <a:spcPct val="150000"/>
              </a:lnSpc>
            </a:pPr>
            <a:r>
              <a:rPr lang="en-US" sz="1500">
                <a:solidFill>
                  <a:schemeClr val="tx2">
                    <a:lumMod val="20000"/>
                    <a:lumOff val="80000"/>
                  </a:schemeClr>
                </a:solidFill>
              </a:rPr>
              <a:t>Trần Huy Khang       -  19119101</a:t>
            </a:r>
          </a:p>
          <a:p>
            <a:pPr lvl="1">
              <a:lnSpc>
                <a:spcPct val="150000"/>
              </a:lnSpc>
            </a:pPr>
            <a:endParaRPr lang="en-US" sz="15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81F12-E633-48BA-BD9A-27607B2F4D37}"/>
              </a:ext>
            </a:extLst>
          </p:cNvPr>
          <p:cNvSpPr txBox="1"/>
          <p:nvPr/>
        </p:nvSpPr>
        <p:spPr>
          <a:xfrm>
            <a:off x="9711844" y="2696378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</a:rPr>
              <a:t>90nm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AD392-C58B-43A1-9D2B-AE9E9D50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5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34652" y="324119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=9.76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652" y="324119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65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941500" y="1666923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=9.34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41500" y="5207167"/>
            <a:ext cx="240828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=10.28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158641" y="232963"/>
            <a:ext cx="2531783" cy="44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41" y="915924"/>
            <a:ext cx="5338688" cy="2496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642" y="3628063"/>
            <a:ext cx="5355564" cy="25913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D3806-1695-4E97-B6D2-15BBCB66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81477-9149-4535-9A28-5686AF0FE0A3}"/>
              </a:ext>
            </a:extLst>
          </p:cNvPr>
          <p:cNvSpPr txBox="1"/>
          <p:nvPr/>
        </p:nvSpPr>
        <p:spPr>
          <a:xfrm>
            <a:off x="7739090" y="6219444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247292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/>
              <p:nvPr/>
            </p:nvSpPr>
            <p:spPr>
              <a:xfrm>
                <a:off x="6436567" y="3379707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=0.44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567" y="3379707"/>
                <a:ext cx="4108361" cy="800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/>
              <p:nvPr/>
            </p:nvSpPr>
            <p:spPr>
              <a:xfrm>
                <a:off x="7352080" y="1607864"/>
                <a:ext cx="2772169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=151.5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080" y="1607864"/>
                <a:ext cx="2772169" cy="381899"/>
              </a:xfrm>
              <a:prstGeom prst="rect">
                <a:avLst/>
              </a:prstGeom>
              <a:blipFill>
                <a:blip r:embed="rId3"/>
                <a:stretch>
                  <a:fillRect l="-1758" r="-2198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/>
              <p:nvPr/>
            </p:nvSpPr>
            <p:spPr>
              <a:xfrm>
                <a:off x="3531607" y="5639933"/>
                <a:ext cx="6816571" cy="4742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𝑑𝑦𝑛𝑎𝑚𝑖𝑐</m:t>
                        </m:r>
                      </m:sub>
                    </m:sSub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=151.94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𝑛𝑊</m:t>
                    </m:r>
                  </m:oMath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607" y="5639933"/>
                <a:ext cx="6816571" cy="474232"/>
              </a:xfrm>
              <a:prstGeom prst="rect">
                <a:avLst/>
              </a:prstGeom>
              <a:blipFill>
                <a:blip r:embed="rId4"/>
                <a:stretch>
                  <a:fillRect l="-89"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394C8B-90CD-4141-8AED-5B46775BDAAB}"/>
              </a:ext>
            </a:extLst>
          </p:cNvPr>
          <p:cNvSpPr txBox="1"/>
          <p:nvPr/>
        </p:nvSpPr>
        <p:spPr>
          <a:xfrm>
            <a:off x="1408813" y="326948"/>
            <a:ext cx="285229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/>
              <p:nvPr/>
            </p:nvSpPr>
            <p:spPr>
              <a:xfrm>
                <a:off x="4776691" y="4886525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91" y="4886525"/>
                <a:ext cx="4108361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125" y="3234921"/>
            <a:ext cx="513397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125" y="1236355"/>
            <a:ext cx="5133975" cy="1307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F64AC-7970-4F0F-A14B-CBA5D9D5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2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3A2711D-F419-41C1-872A-59CA26F5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800" b="1">
                <a:latin typeface="Times New Roman"/>
                <a:cs typeface="Times New Roman"/>
              </a:rPr>
              <a:t>AND GATE</a:t>
            </a:r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D7D7275-3529-4D63-A19C-E9F744A2F27A}"/>
              </a:ext>
            </a:extLst>
          </p:cNvPr>
          <p:cNvSpPr txBox="1"/>
          <p:nvPr/>
        </p:nvSpPr>
        <p:spPr>
          <a:xfrm>
            <a:off x="838200" y="1790700"/>
            <a:ext cx="1562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Kí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hiệu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03DB016-EB61-4BF8-93EA-7F92DCD01F67}"/>
              </a:ext>
            </a:extLst>
          </p:cNvPr>
          <p:cNvSpPr txBox="1"/>
          <p:nvPr/>
        </p:nvSpPr>
        <p:spPr>
          <a:xfrm>
            <a:off x="9525000" y="55245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Bảng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trạng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thái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pic>
        <p:nvPicPr>
          <p:cNvPr id="3" name="Hình ảnh 5" descr="Ảnh có chứa gương&#10;&#10;Mô tả được tự động tạo">
            <a:extLst>
              <a:ext uri="{FF2B5EF4-FFF2-40B4-BE49-F238E27FC236}">
                <a16:creationId xmlns:a16="http://schemas.microsoft.com/office/drawing/2014/main" id="{205AFB78-0FAF-4EEA-A827-4AD42F2AA2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0300" y="1695450"/>
            <a:ext cx="1323975" cy="704850"/>
          </a:xfrm>
          <a:prstGeom prst="rect">
            <a:avLst/>
          </a:prstGeom>
        </p:spPr>
      </p:pic>
      <p:pic>
        <p:nvPicPr>
          <p:cNvPr id="6" name="Hình ảnh 10" descr="Ảnh có chứa bàn&#10;&#10;Mô tả được tự động tạo">
            <a:extLst>
              <a:ext uri="{FF2B5EF4-FFF2-40B4-BE49-F238E27FC236}">
                <a16:creationId xmlns:a16="http://schemas.microsoft.com/office/drawing/2014/main" id="{C55BDB9A-623A-49E5-AFF3-FEBA3FEF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75" y="1228725"/>
            <a:ext cx="1728788" cy="1638300"/>
          </a:xfrm>
          <a:prstGeom prst="rect">
            <a:avLst/>
          </a:prstGeom>
        </p:spPr>
      </p:pic>
      <p:pic>
        <p:nvPicPr>
          <p:cNvPr id="10" name="Hình ảnh 11">
            <a:extLst>
              <a:ext uri="{FF2B5EF4-FFF2-40B4-BE49-F238E27FC236}">
                <a16:creationId xmlns:a16="http://schemas.microsoft.com/office/drawing/2014/main" id="{9C74471B-4FB1-4DD3-A350-02A9AD82F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602725"/>
            <a:ext cx="4962525" cy="2021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827" y="3246848"/>
            <a:ext cx="5611120" cy="3014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60" y="3555714"/>
            <a:ext cx="6045729" cy="23966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2C368-EF29-4F6F-9253-2BD1551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6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78350" y="3121576"/>
                <a:ext cx="3937375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=21.83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350" y="3121576"/>
                <a:ext cx="3937375" cy="614848"/>
              </a:xfrm>
              <a:prstGeom prst="rect">
                <a:avLst/>
              </a:prstGeom>
              <a:blipFill>
                <a:blip r:embed="rId2"/>
                <a:stretch>
                  <a:fillRect l="-2006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470706" y="1492445"/>
            <a:ext cx="274918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=21.85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70706" y="5142417"/>
            <a:ext cx="241354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=21.80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3233" y="150667"/>
            <a:ext cx="2531783" cy="44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</a:t>
            </a:r>
          </a:p>
        </p:txBody>
      </p:sp>
      <p:pic>
        <p:nvPicPr>
          <p:cNvPr id="5122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6" y="776700"/>
            <a:ext cx="5136574" cy="26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o description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6" y="3603047"/>
            <a:ext cx="5136575" cy="261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69796-4123-4EAD-8882-D9C07354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C3F17-F9CA-4ECF-8EC0-4B0DEC1B0289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297086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/>
              <p:nvPr/>
            </p:nvSpPr>
            <p:spPr>
              <a:xfrm>
                <a:off x="5613032" y="3478774"/>
                <a:ext cx="410836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=1.48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32" y="3478774"/>
                <a:ext cx="4108361" cy="446276"/>
              </a:xfrm>
              <a:prstGeom prst="rect">
                <a:avLst/>
              </a:prstGeom>
              <a:blipFill>
                <a:blip r:embed="rId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/>
              <p:nvPr/>
            </p:nvSpPr>
            <p:spPr>
              <a:xfrm>
                <a:off x="6472445" y="1623106"/>
                <a:ext cx="2772169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=277.3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445" y="1623106"/>
                <a:ext cx="2772169" cy="381899"/>
              </a:xfrm>
              <a:prstGeom prst="rect">
                <a:avLst/>
              </a:prstGeom>
              <a:blipFill>
                <a:blip r:embed="rId3"/>
                <a:stretch>
                  <a:fillRect l="-1978" r="-1978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/>
              <p:nvPr/>
            </p:nvSpPr>
            <p:spPr>
              <a:xfrm>
                <a:off x="3654925" y="5472651"/>
                <a:ext cx="6816571" cy="4742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𝑑𝑦𝑛𝑎𝑚𝑖𝑐</m:t>
                        </m:r>
                      </m:sub>
                    </m:sSub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=278.78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𝑛𝑊</m:t>
                    </m:r>
                  </m:oMath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925" y="5472651"/>
                <a:ext cx="6816571" cy="474232"/>
              </a:xfrm>
              <a:prstGeom prst="rect">
                <a:avLst/>
              </a:prstGeom>
              <a:blipFill>
                <a:blip r:embed="rId4"/>
                <a:stretch>
                  <a:fillRect l="-179" t="-11392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394C8B-90CD-4141-8AED-5B46775BDAAB}"/>
              </a:ext>
            </a:extLst>
          </p:cNvPr>
          <p:cNvSpPr txBox="1"/>
          <p:nvPr/>
        </p:nvSpPr>
        <p:spPr>
          <a:xfrm>
            <a:off x="1582549" y="235946"/>
            <a:ext cx="281454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/>
              <p:nvPr/>
            </p:nvSpPr>
            <p:spPr>
              <a:xfrm>
                <a:off x="4817713" y="4672432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13" y="4672432"/>
                <a:ext cx="4108361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No description availabl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26" y="1537928"/>
            <a:ext cx="3308106" cy="66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o description available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25" y="3458356"/>
            <a:ext cx="3447618" cy="60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74849-B9FB-4840-AB2B-CB467C25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3A2711D-F419-41C1-872A-59CA26F5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atin typeface="Times New Roman"/>
                <a:cs typeface="Times New Roman"/>
              </a:rPr>
              <a:t>NOR</a:t>
            </a:r>
            <a:r>
              <a:rPr lang="vi-VN" sz="4800" b="1">
                <a:latin typeface="Times New Roman"/>
                <a:cs typeface="Times New Roman"/>
              </a:rPr>
              <a:t> GATE</a:t>
            </a:r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D7D7275-3529-4D63-A19C-E9F744A2F27A}"/>
              </a:ext>
            </a:extLst>
          </p:cNvPr>
          <p:cNvSpPr txBox="1"/>
          <p:nvPr/>
        </p:nvSpPr>
        <p:spPr>
          <a:xfrm>
            <a:off x="838200" y="1790700"/>
            <a:ext cx="1562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Kí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hiệu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03DB016-EB61-4BF8-93EA-7F92DCD01F67}"/>
              </a:ext>
            </a:extLst>
          </p:cNvPr>
          <p:cNvSpPr txBox="1"/>
          <p:nvPr/>
        </p:nvSpPr>
        <p:spPr>
          <a:xfrm>
            <a:off x="9525000" y="55245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Bảng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trạng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thái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1900" y="1483534"/>
            <a:ext cx="1164936" cy="908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896" y="435038"/>
            <a:ext cx="1670831" cy="24319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91801"/>
            <a:ext cx="4393089" cy="37947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570" y="3054350"/>
            <a:ext cx="5990893" cy="31841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142" y="1152376"/>
            <a:ext cx="1534258" cy="18410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8E53E6-F360-4798-A76B-05FC79D3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5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11625" y="322637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=11.06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25" y="322637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78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003981" y="1597239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=11.4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3981" y="5247211"/>
            <a:ext cx="240828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=10.71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32377" y="231239"/>
            <a:ext cx="2531783" cy="44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</a:t>
            </a:r>
          </a:p>
        </p:txBody>
      </p:sp>
      <p:pic>
        <p:nvPicPr>
          <p:cNvPr id="3074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0" y="835963"/>
            <a:ext cx="5074032" cy="261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description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69" y="3719962"/>
            <a:ext cx="5074032" cy="263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2C4DA1-B8C1-430F-B83A-61209CA5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1F458-5EF1-44CF-AA42-1176DAB9AE58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158079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/>
              <p:nvPr/>
            </p:nvSpPr>
            <p:spPr>
              <a:xfrm>
                <a:off x="6064095" y="3368834"/>
                <a:ext cx="410836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=0.0091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95" y="3368834"/>
                <a:ext cx="4108361" cy="446276"/>
              </a:xfrm>
              <a:prstGeom prst="rect">
                <a:avLst/>
              </a:prstGeom>
              <a:blipFill>
                <a:blip r:embed="rId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/>
              <p:nvPr/>
            </p:nvSpPr>
            <p:spPr>
              <a:xfrm>
                <a:off x="6768621" y="1568851"/>
                <a:ext cx="2772169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=170.9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621" y="1568851"/>
                <a:ext cx="2772169" cy="381899"/>
              </a:xfrm>
              <a:prstGeom prst="rect">
                <a:avLst/>
              </a:prstGeom>
              <a:blipFill>
                <a:blip r:embed="rId3"/>
                <a:stretch>
                  <a:fillRect l="-1758" r="-2198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/>
              <p:nvPr/>
            </p:nvSpPr>
            <p:spPr>
              <a:xfrm>
                <a:off x="3426325" y="5664675"/>
                <a:ext cx="6816571" cy="4742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𝑑𝑦𝑛𝑎𝑚𝑖𝑐</m:t>
                        </m:r>
                      </m:sub>
                    </m:sSub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=170.91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𝑛𝑊</m:t>
                    </m:r>
                  </m:oMath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325" y="5664675"/>
                <a:ext cx="6816571" cy="474232"/>
              </a:xfrm>
              <a:prstGeom prst="rect">
                <a:avLst/>
              </a:prstGeom>
              <a:blipFill>
                <a:blip r:embed="rId4"/>
                <a:stretch>
                  <a:fillRect l="-89"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394C8B-90CD-4141-8AED-5B46775BDAAB}"/>
              </a:ext>
            </a:extLst>
          </p:cNvPr>
          <p:cNvSpPr txBox="1"/>
          <p:nvPr/>
        </p:nvSpPr>
        <p:spPr>
          <a:xfrm>
            <a:off x="1582549" y="235946"/>
            <a:ext cx="29254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/>
              <p:nvPr/>
            </p:nvSpPr>
            <p:spPr>
              <a:xfrm>
                <a:off x="4589113" y="4895669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13" y="4895669"/>
                <a:ext cx="4108361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No description availabl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7" y="1568851"/>
            <a:ext cx="3456784" cy="6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description available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7" y="3368834"/>
            <a:ext cx="3456784" cy="67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3FCB55-849E-4E39-8FE4-5AD5AE87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4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3A2711D-F419-41C1-872A-59CA26F5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800" b="1">
                <a:latin typeface="Times New Roman"/>
                <a:cs typeface="Times New Roman"/>
              </a:rPr>
              <a:t>OR GATE</a:t>
            </a:r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D7D7275-3529-4D63-A19C-E9F744A2F27A}"/>
              </a:ext>
            </a:extLst>
          </p:cNvPr>
          <p:cNvSpPr txBox="1"/>
          <p:nvPr/>
        </p:nvSpPr>
        <p:spPr>
          <a:xfrm>
            <a:off x="838200" y="1790700"/>
            <a:ext cx="1562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Kí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hiệu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03DB016-EB61-4BF8-93EA-7F92DCD01F67}"/>
              </a:ext>
            </a:extLst>
          </p:cNvPr>
          <p:cNvSpPr txBox="1"/>
          <p:nvPr/>
        </p:nvSpPr>
        <p:spPr>
          <a:xfrm>
            <a:off x="9115425" y="65722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Bảng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trạng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thái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pic>
        <p:nvPicPr>
          <p:cNvPr id="5" name="Hình ảnh 9">
            <a:extLst>
              <a:ext uri="{FF2B5EF4-FFF2-40B4-BE49-F238E27FC236}">
                <a16:creationId xmlns:a16="http://schemas.microsoft.com/office/drawing/2014/main" id="{040EFE04-E805-4D3C-B247-8E3A5E84A3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5563" y="1595438"/>
            <a:ext cx="1114425" cy="904875"/>
          </a:xfrm>
          <a:prstGeom prst="rect">
            <a:avLst/>
          </a:prstGeom>
        </p:spPr>
      </p:pic>
      <p:pic>
        <p:nvPicPr>
          <p:cNvPr id="10" name="Hình ảnh 11">
            <a:extLst>
              <a:ext uri="{FF2B5EF4-FFF2-40B4-BE49-F238E27FC236}">
                <a16:creationId xmlns:a16="http://schemas.microsoft.com/office/drawing/2014/main" id="{8FF712AD-E1B3-4E95-9C21-F8B0FE61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910" y="1247775"/>
            <a:ext cx="1720128" cy="1600200"/>
          </a:xfrm>
          <a:prstGeom prst="rect">
            <a:avLst/>
          </a:prstGeom>
        </p:spPr>
      </p:pic>
      <p:pic>
        <p:nvPicPr>
          <p:cNvPr id="13" name="Hình ảnh 13" descr="Ảnh có chứa văn bản, đồng hồ&#10;&#10;Mô tả được tự động tạo">
            <a:extLst>
              <a:ext uri="{FF2B5EF4-FFF2-40B4-BE49-F238E27FC236}">
                <a16:creationId xmlns:a16="http://schemas.microsoft.com/office/drawing/2014/main" id="{9B8716A0-FF3E-41CB-B6FB-460526B79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972" y="657225"/>
            <a:ext cx="3524250" cy="2343150"/>
          </a:xfrm>
          <a:prstGeom prst="rect">
            <a:avLst/>
          </a:prstGeom>
        </p:spPr>
      </p:pic>
      <p:pic>
        <p:nvPicPr>
          <p:cNvPr id="14" name="Hình ảnh 14" descr="Ảnh có chứa văn bản, sáng, màu cam&#10;&#10;Mô tả được tự động tạo">
            <a:extLst>
              <a:ext uri="{FF2B5EF4-FFF2-40B4-BE49-F238E27FC236}">
                <a16:creationId xmlns:a16="http://schemas.microsoft.com/office/drawing/2014/main" id="{F57662A6-1D2F-4A0B-A314-54A3471F0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47" y="3292475"/>
            <a:ext cx="5762054" cy="2852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896" y="3292475"/>
            <a:ext cx="5269057" cy="28525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441E-B272-4CD4-ADB0-020A9A94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60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20769" y="3297762"/>
                <a:ext cx="3733159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=25.45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769" y="3297762"/>
                <a:ext cx="3733159" cy="614848"/>
              </a:xfrm>
              <a:prstGeom prst="rect">
                <a:avLst/>
              </a:prstGeom>
              <a:blipFill>
                <a:blip r:embed="rId2"/>
                <a:stretch>
                  <a:fillRect l="-2114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003981" y="1629616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=24.76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3981" y="5247211"/>
            <a:ext cx="240828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=26.14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32377" y="231239"/>
            <a:ext cx="2531783" cy="44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</a:t>
            </a: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81" y="946034"/>
            <a:ext cx="5100139" cy="255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description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81" y="3747486"/>
            <a:ext cx="5100140" cy="26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305E7-550A-4E14-AB8A-5085FAD0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ADA7A-634E-45B9-96F9-F2A71C16A6EF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115703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BEAA04-5496-424D-BD61-5110F04BF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90662"/>
              </p:ext>
            </p:extLst>
          </p:nvPr>
        </p:nvGraphicFramePr>
        <p:xfrm>
          <a:off x="3550181" y="1420523"/>
          <a:ext cx="8128000" cy="43644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288672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26142809"/>
                    </a:ext>
                  </a:extLst>
                </a:gridCol>
              </a:tblGrid>
              <a:tr h="55589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300" i="1"/>
                        <a:t>Phân công công việc </a:t>
                      </a:r>
                      <a:endPara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300"/>
                        <a:t>Transistor count</a:t>
                      </a:r>
                      <a:endParaRPr lang="en-US" sz="23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64843"/>
                  </a:ext>
                </a:extLst>
              </a:tr>
              <a:tr h="55589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Phạm Quốc Thắng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Tìm hiểu các cổng logic cơ bản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283062"/>
                  </a:ext>
                </a:extLst>
              </a:tr>
              <a:tr h="55589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Trần Trung Thắng</a:t>
                      </a:r>
                      <a:endParaRPr lang="en-US" sz="23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Tìm hiểu Tranmisstion gate, Mux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739234"/>
                  </a:ext>
                </a:extLst>
              </a:tr>
              <a:tr h="555893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Đinh Nhật Khang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Tìm hiểu Carry Look Ahead Adder</a:t>
                      </a:r>
                      <a:endParaRPr lang="en-US" sz="23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484610"/>
                  </a:ext>
                </a:extLst>
              </a:tr>
              <a:tr h="55589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Bùi Chí Ngoan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Tìm hiểu FlipFlop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51096"/>
                  </a:ext>
                </a:extLst>
              </a:tr>
              <a:tr h="55589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Huỳnh Khánh Duy</a:t>
                      </a:r>
                      <a:endParaRPr lang="en-US" sz="23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Tìm hiểu SynCounter 4 bit</a:t>
                      </a:r>
                      <a:endParaRPr lang="en-US" sz="23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90932"/>
                  </a:ext>
                </a:extLst>
              </a:tr>
              <a:tr h="555893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Trần Huy Khang</a:t>
                      </a:r>
                      <a:endParaRPr lang="en-US" sz="230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Nguyên lý hoạt động Divider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5449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5FFB99-1822-4281-9474-9E2350B02464}"/>
              </a:ext>
            </a:extLst>
          </p:cNvPr>
          <p:cNvSpPr txBox="1"/>
          <p:nvPr/>
        </p:nvSpPr>
        <p:spPr>
          <a:xfrm>
            <a:off x="163853" y="2362219"/>
            <a:ext cx="36332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>
                <a:solidFill>
                  <a:schemeClr val="accent1"/>
                </a:solidFill>
              </a:rPr>
              <a:t>VLSI CMOS</a:t>
            </a:r>
          </a:p>
          <a:p>
            <a:pPr algn="ctr"/>
            <a:r>
              <a:rPr lang="en-US" sz="3500">
                <a:solidFill>
                  <a:schemeClr val="accent1"/>
                </a:solidFill>
              </a:rPr>
              <a:t>4 BIT DIVIDER </a:t>
            </a:r>
          </a:p>
          <a:p>
            <a:pPr algn="ctr"/>
            <a:r>
              <a:rPr lang="en-US" sz="3500">
                <a:solidFill>
                  <a:schemeClr val="accent1"/>
                </a:solidFill>
              </a:rPr>
              <a:t>CIRCUIT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C308E-901D-4BC4-9269-C7D106BD2752}"/>
              </a:ext>
            </a:extLst>
          </p:cNvPr>
          <p:cNvSpPr txBox="1"/>
          <p:nvPr/>
        </p:nvSpPr>
        <p:spPr>
          <a:xfrm>
            <a:off x="989268" y="4232570"/>
            <a:ext cx="183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90nm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4D476-B131-4B43-AF48-71761F09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0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/>
              <p:nvPr/>
            </p:nvSpPr>
            <p:spPr>
              <a:xfrm>
                <a:off x="6217308" y="3429000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=25.07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308" y="3429000"/>
                <a:ext cx="4108361" cy="800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/>
              <p:nvPr/>
            </p:nvSpPr>
            <p:spPr>
              <a:xfrm>
                <a:off x="7086008" y="1371325"/>
                <a:ext cx="2772169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=324.4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08" y="1371325"/>
                <a:ext cx="2772169" cy="381899"/>
              </a:xfrm>
              <a:prstGeom prst="rect">
                <a:avLst/>
              </a:prstGeom>
              <a:blipFill>
                <a:blip r:embed="rId3"/>
                <a:stretch>
                  <a:fillRect l="-1758" r="-2198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/>
              <p:nvPr/>
            </p:nvSpPr>
            <p:spPr>
              <a:xfrm>
                <a:off x="3152005" y="5556278"/>
                <a:ext cx="6816571" cy="4742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𝑑𝑦𝑛𝑎𝑚𝑖𝑐</m:t>
                        </m:r>
                      </m:sub>
                    </m:sSub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=349.47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𝑛𝑊</m:t>
                    </m:r>
                  </m:oMath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005" y="5556278"/>
                <a:ext cx="6816571" cy="474232"/>
              </a:xfrm>
              <a:prstGeom prst="rect">
                <a:avLst/>
              </a:prstGeom>
              <a:blipFill>
                <a:blip r:embed="rId4"/>
                <a:stretch>
                  <a:fillRect l="-89"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394C8B-90CD-4141-8AED-5B46775BDAAB}"/>
              </a:ext>
            </a:extLst>
          </p:cNvPr>
          <p:cNvSpPr txBox="1"/>
          <p:nvPr/>
        </p:nvSpPr>
        <p:spPr>
          <a:xfrm>
            <a:off x="1582549" y="235946"/>
            <a:ext cx="29254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/>
              <p:nvPr/>
            </p:nvSpPr>
            <p:spPr>
              <a:xfrm>
                <a:off x="4506109" y="4896751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109" y="4896751"/>
                <a:ext cx="4108361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No description availabl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01" y="3327672"/>
            <a:ext cx="3405322" cy="72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 description available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77" y="1344349"/>
            <a:ext cx="3517317" cy="66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F510E2-4535-4CEB-887A-FF44750B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2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3A2711D-F419-41C1-872A-59CA26F5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11"/>
            <a:ext cx="10515600" cy="1325563"/>
          </a:xfrm>
        </p:spPr>
        <p:txBody>
          <a:bodyPr/>
          <a:lstStyle/>
          <a:p>
            <a:r>
              <a:rPr lang="vi-VN" sz="4800" b="1">
                <a:latin typeface="Times New Roman"/>
                <a:cs typeface="Times New Roman"/>
              </a:rPr>
              <a:t>XOR GATE</a:t>
            </a:r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D7D7275-3529-4D63-A19C-E9F744A2F27A}"/>
              </a:ext>
            </a:extLst>
          </p:cNvPr>
          <p:cNvSpPr txBox="1"/>
          <p:nvPr/>
        </p:nvSpPr>
        <p:spPr>
          <a:xfrm>
            <a:off x="838200" y="1551899"/>
            <a:ext cx="1562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Kí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hiệu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03DB016-EB61-4BF8-93EA-7F92DCD01F67}"/>
              </a:ext>
            </a:extLst>
          </p:cNvPr>
          <p:cNvSpPr txBox="1"/>
          <p:nvPr/>
        </p:nvSpPr>
        <p:spPr>
          <a:xfrm>
            <a:off x="8610600" y="52541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>
                <a:latin typeface="Times New Roman"/>
                <a:cs typeface="Arial"/>
              </a:rPr>
              <a:t>Bảng trạng thái:</a:t>
            </a:r>
          </a:p>
        </p:txBody>
      </p:sp>
      <p:pic>
        <p:nvPicPr>
          <p:cNvPr id="5" name="Hình ảnh 7">
            <a:extLst>
              <a:ext uri="{FF2B5EF4-FFF2-40B4-BE49-F238E27FC236}">
                <a16:creationId xmlns:a16="http://schemas.microsoft.com/office/drawing/2014/main" id="{DB8C8EDD-0718-431D-BB98-A859E84EDE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9800" y="1428074"/>
            <a:ext cx="1247775" cy="771525"/>
          </a:xfrm>
          <a:prstGeom prst="rect">
            <a:avLst/>
          </a:prstGeom>
        </p:spPr>
      </p:pic>
      <p:pic>
        <p:nvPicPr>
          <p:cNvPr id="8" name="Hình ảnh 9" descr="Ảnh có chứa bàn&#10;&#10;Mô tả được tự động tạo">
            <a:extLst>
              <a:ext uri="{FF2B5EF4-FFF2-40B4-BE49-F238E27FC236}">
                <a16:creationId xmlns:a16="http://schemas.microsoft.com/office/drawing/2014/main" id="{5C74C76F-EBA2-4756-85A5-2AF10043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50" y="1049288"/>
            <a:ext cx="1847850" cy="2028825"/>
          </a:xfrm>
          <a:prstGeom prst="rect">
            <a:avLst/>
          </a:prstGeom>
        </p:spPr>
      </p:pic>
      <p:pic>
        <p:nvPicPr>
          <p:cNvPr id="10" name="Hình ảnh 11">
            <a:extLst>
              <a:ext uri="{FF2B5EF4-FFF2-40B4-BE49-F238E27FC236}">
                <a16:creationId xmlns:a16="http://schemas.microsoft.com/office/drawing/2014/main" id="{F3749789-3096-4908-BE0D-BEEA542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12" y="3339326"/>
            <a:ext cx="5495925" cy="3071487"/>
          </a:xfrm>
          <a:prstGeom prst="rect">
            <a:avLst/>
          </a:prstGeom>
        </p:spPr>
      </p:pic>
      <p:pic>
        <p:nvPicPr>
          <p:cNvPr id="6" name="Hình ảnh 10">
            <a:extLst>
              <a:ext uri="{FF2B5EF4-FFF2-40B4-BE49-F238E27FC236}">
                <a16:creationId xmlns:a16="http://schemas.microsoft.com/office/drawing/2014/main" id="{600605E2-65E0-426D-898B-3D4D258F9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714" y="473756"/>
            <a:ext cx="3219450" cy="2810342"/>
          </a:xfrm>
          <a:prstGeom prst="rect">
            <a:avLst/>
          </a:prstGeom>
        </p:spPr>
      </p:pic>
      <p:pic>
        <p:nvPicPr>
          <p:cNvPr id="11" name="Hình ảnh 11" descr="Ảnh có chứa văn bản, sáng&#10;&#10;Mô tả được tự động tạo">
            <a:extLst>
              <a:ext uri="{FF2B5EF4-FFF2-40B4-BE49-F238E27FC236}">
                <a16:creationId xmlns:a16="http://schemas.microsoft.com/office/drawing/2014/main" id="{635E2C92-2769-4310-BF38-BC13CA058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51" y="3312758"/>
            <a:ext cx="5957888" cy="30714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54B92-1F29-45BD-B19C-5C73C4B8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9413" y="3207805"/>
                <a:ext cx="3762531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=9.88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413" y="3207805"/>
                <a:ext cx="3762531" cy="614848"/>
              </a:xfrm>
              <a:prstGeom prst="rect">
                <a:avLst/>
              </a:prstGeom>
              <a:blipFill>
                <a:blip r:embed="rId2"/>
                <a:stretch>
                  <a:fillRect l="-2097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219413" y="1649462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=9.83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11769" y="5228646"/>
            <a:ext cx="22447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=9.93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3233" y="175108"/>
            <a:ext cx="2531783" cy="44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17" y="811075"/>
            <a:ext cx="5049323" cy="2736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17" y="3547443"/>
            <a:ext cx="5049323" cy="27081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384BC-1FA6-4B24-AE19-46D32D4A5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800CD-4A0A-42A4-AF28-799DDC50F13A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3104820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/>
              <p:nvPr/>
            </p:nvSpPr>
            <p:spPr>
              <a:xfrm>
                <a:off x="6556419" y="3429000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=25.6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419" y="3429000"/>
                <a:ext cx="4108361" cy="800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/>
              <p:nvPr/>
            </p:nvSpPr>
            <p:spPr>
              <a:xfrm>
                <a:off x="7390080" y="1647755"/>
                <a:ext cx="2592120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=232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080" y="1647755"/>
                <a:ext cx="2592120" cy="381899"/>
              </a:xfrm>
              <a:prstGeom prst="rect">
                <a:avLst/>
              </a:prstGeom>
              <a:blipFill>
                <a:blip r:embed="rId3"/>
                <a:stretch>
                  <a:fillRect l="-1174" r="-1408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/>
              <p:nvPr/>
            </p:nvSpPr>
            <p:spPr>
              <a:xfrm>
                <a:off x="2925350" y="5555640"/>
                <a:ext cx="6816571" cy="4742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𝑑𝑦𝑛𝑎𝑚𝑖𝑐</m:t>
                        </m:r>
                      </m:sub>
                    </m:sSub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=257.6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𝑛𝑊</m:t>
                    </m:r>
                  </m:oMath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350" y="5555640"/>
                <a:ext cx="6816571" cy="474232"/>
              </a:xfrm>
              <a:prstGeom prst="rect">
                <a:avLst/>
              </a:prstGeom>
              <a:blipFill>
                <a:blip r:embed="rId4"/>
                <a:stretch>
                  <a:fillRect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394C8B-90CD-4141-8AED-5B46775BDAAB}"/>
              </a:ext>
            </a:extLst>
          </p:cNvPr>
          <p:cNvSpPr txBox="1"/>
          <p:nvPr/>
        </p:nvSpPr>
        <p:spPr>
          <a:xfrm>
            <a:off x="1582549" y="235946"/>
            <a:ext cx="289801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/>
              <p:nvPr/>
            </p:nvSpPr>
            <p:spPr>
              <a:xfrm>
                <a:off x="4389120" y="4917219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4917219"/>
                <a:ext cx="4108361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562" y="1302360"/>
            <a:ext cx="5136325" cy="1356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562" y="3030200"/>
            <a:ext cx="5174428" cy="128789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5BB98-B4DB-4979-841D-4DB4E6B6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5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402A5-D5D6-4615-8B95-698C0D30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45282D5-D708-4FE9-85BB-B8E6C3669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418559"/>
              </p:ext>
            </p:extLst>
          </p:nvPr>
        </p:nvGraphicFramePr>
        <p:xfrm>
          <a:off x="1970525" y="1339097"/>
          <a:ext cx="8250949" cy="4362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D29F52-9EBD-4550-9B8F-B846887E8B47}"/>
                  </a:ext>
                </a:extLst>
              </p:cNvPr>
              <p:cNvSpPr txBox="1"/>
              <p:nvPr/>
            </p:nvSpPr>
            <p:spPr>
              <a:xfrm>
                <a:off x="7294065" y="1496105"/>
                <a:ext cx="19688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,100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𝑀h𝑧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D29F52-9EBD-4550-9B8F-B846887E8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065" y="1496105"/>
                <a:ext cx="1968807" cy="307777"/>
              </a:xfrm>
              <a:prstGeom prst="rect">
                <a:avLst/>
              </a:prstGeom>
              <a:blipFill>
                <a:blip r:embed="rId3"/>
                <a:stretch>
                  <a:fillRect l="-929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8E0B1E-3908-4CA3-A422-E21D9CDAE8C1}"/>
              </a:ext>
            </a:extLst>
          </p:cNvPr>
          <p:cNvSpPr txBox="1"/>
          <p:nvPr/>
        </p:nvSpPr>
        <p:spPr>
          <a:xfrm>
            <a:off x="1839074" y="1465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ngsanaUPC" panose="020B0502040204020203" pitchFamily="18" charset="-34"/>
                <a:cs typeface="AngsanaUPC" panose="020B0502040204020203" pitchFamily="18" charset="-34"/>
              </a:rPr>
              <a:t>(ps)</a:t>
            </a:r>
          </a:p>
        </p:txBody>
      </p:sp>
    </p:spTree>
    <p:extLst>
      <p:ext uri="{BB962C8B-B14F-4D97-AF65-F5344CB8AC3E}">
        <p14:creationId xmlns:p14="http://schemas.microsoft.com/office/powerpoint/2010/main" val="322707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08704-E3E6-4270-966E-E8A2890B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A22698A-783D-4815-985D-BFB8523EAA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185789"/>
              </p:ext>
            </p:extLst>
          </p:nvPr>
        </p:nvGraphicFramePr>
        <p:xfrm>
          <a:off x="1206007" y="1478879"/>
          <a:ext cx="5844017" cy="3969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C8C770C-4074-4A01-9B7F-5BD966C342E5}"/>
              </a:ext>
            </a:extLst>
          </p:cNvPr>
          <p:cNvSpPr txBox="1"/>
          <p:nvPr/>
        </p:nvSpPr>
        <p:spPr>
          <a:xfrm>
            <a:off x="1206007" y="14096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ngsanaUPC" panose="020B0502040204020203" pitchFamily="18" charset="-34"/>
                <a:cs typeface="AngsanaUPC" panose="020B0502040204020203" pitchFamily="18" charset="-34"/>
              </a:rPr>
              <a:t>(nW)</a:t>
            </a:r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A32ADFB2-03A3-4267-A989-2EEF2775B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68" y="2407055"/>
            <a:ext cx="4117848" cy="261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222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EB9A7-5C4C-4190-AF11-0BBC9383912B}"/>
              </a:ext>
            </a:extLst>
          </p:cNvPr>
          <p:cNvSpPr txBox="1"/>
          <p:nvPr/>
        </p:nvSpPr>
        <p:spPr>
          <a:xfrm>
            <a:off x="1253351" y="422198"/>
            <a:ext cx="27517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Tranmisstion gate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23455-E504-451E-8C94-421A6A9D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14" y="2148236"/>
            <a:ext cx="1339161" cy="174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B9BA5-7F32-444D-8CD7-96C1CF9BB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32" y="4003256"/>
            <a:ext cx="1695792" cy="32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B119B-8725-46E2-B117-2D97C1A99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51" y="774983"/>
            <a:ext cx="6658904" cy="1352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6BACF-85E3-4F8C-9B72-1BF5DCA9F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961" y="2148236"/>
            <a:ext cx="6868484" cy="11812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751DB7-A6C8-4EB3-AE20-151F089C7D49}"/>
              </a:ext>
            </a:extLst>
          </p:cNvPr>
          <p:cNvSpPr/>
          <p:nvPr/>
        </p:nvSpPr>
        <p:spPr>
          <a:xfrm>
            <a:off x="1664898" y="2018841"/>
            <a:ext cx="1873526" cy="2570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A390DD-59E0-4A4F-A281-A6341BF7C4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16"/>
          <a:stretch/>
        </p:blipFill>
        <p:spPr>
          <a:xfrm>
            <a:off x="4380961" y="3727500"/>
            <a:ext cx="7204397" cy="150317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0F2011-69F6-4473-8D32-2F0768ABE969}"/>
              </a:ext>
            </a:extLst>
          </p:cNvPr>
          <p:cNvCxnSpPr/>
          <p:nvPr/>
        </p:nvCxnSpPr>
        <p:spPr>
          <a:xfrm>
            <a:off x="4380961" y="3528500"/>
            <a:ext cx="7325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A3EEA-5C7E-440D-A31A-8B9C38FD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28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1D0932-72AF-404C-9F08-DCB281412A7B}"/>
              </a:ext>
            </a:extLst>
          </p:cNvPr>
          <p:cNvSpPr txBox="1"/>
          <p:nvPr/>
        </p:nvSpPr>
        <p:spPr>
          <a:xfrm>
            <a:off x="1253351" y="422198"/>
            <a:ext cx="265113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Multiplexers 2 to 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11DFA-38B0-46E0-980C-01CCE342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688" y="1590569"/>
            <a:ext cx="3332238" cy="3361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13909A-EA17-4AA2-AD3C-30C0D1576C7A}"/>
              </a:ext>
            </a:extLst>
          </p:cNvPr>
          <p:cNvSpPr txBox="1"/>
          <p:nvPr/>
        </p:nvSpPr>
        <p:spPr>
          <a:xfrm>
            <a:off x="4963709" y="4967441"/>
            <a:ext cx="296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Tranmisstion gate Mux 2 to 1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C0C452-0DDB-420A-B858-1E7F5F09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97" y="1515033"/>
            <a:ext cx="5405549" cy="403893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83884AF8-48CF-40ED-BC40-09FF4CCB2E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02242" y="1697477"/>
            <a:ext cx="2795539" cy="816927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9BDAAB5C-0E02-4203-A832-5133BBE2C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482" y="2865434"/>
            <a:ext cx="2642794" cy="24942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8D0862-2C10-471C-BDA9-ECD9FE236562}"/>
              </a:ext>
            </a:extLst>
          </p:cNvPr>
          <p:cNvSpPr txBox="1"/>
          <p:nvPr/>
        </p:nvSpPr>
        <p:spPr>
          <a:xfrm>
            <a:off x="3152062" y="5671523"/>
            <a:ext cx="1267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mbria Math" panose="02040503050406030204" pitchFamily="18" charset="0"/>
                <a:ea typeface="Cambria Math" panose="02040503050406030204" pitchFamily="18" charset="0"/>
              </a:rPr>
              <a:t>Schematic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3901B-53F7-47B1-BE13-7BDB70D33679}"/>
              </a:ext>
            </a:extLst>
          </p:cNvPr>
          <p:cNvSpPr txBox="1"/>
          <p:nvPr/>
        </p:nvSpPr>
        <p:spPr>
          <a:xfrm>
            <a:off x="9456384" y="5509940"/>
            <a:ext cx="1267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mbria Math" panose="02040503050406030204" pitchFamily="18" charset="0"/>
                <a:ea typeface="Cambria Math" panose="02040503050406030204" pitchFamily="18" charset="0"/>
              </a:rPr>
              <a:t>Symbol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83E94E4D-A583-4601-877E-D6F338544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1" y="1534467"/>
            <a:ext cx="7801520" cy="40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C06CF0-347B-41C4-838E-EF5DE804350F}"/>
              </a:ext>
            </a:extLst>
          </p:cNvPr>
          <p:cNvSpPr txBox="1"/>
          <p:nvPr/>
        </p:nvSpPr>
        <p:spPr>
          <a:xfrm>
            <a:off x="3152062" y="5671523"/>
            <a:ext cx="1267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mbria Math" panose="02040503050406030204" pitchFamily="18" charset="0"/>
                <a:ea typeface="Cambria Math" panose="02040503050406030204" pitchFamily="18" charset="0"/>
              </a:rPr>
              <a:t>Wave form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117019-2E36-4A4C-AF2D-049C7C13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5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2" grpId="1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23773" y="3221876"/>
                <a:ext cx="3975291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=15.05</m:t>
                    </m:r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773" y="3221876"/>
                <a:ext cx="3975291" cy="614848"/>
              </a:xfrm>
              <a:prstGeom prst="rect">
                <a:avLst/>
              </a:prstGeom>
              <a:blipFill>
                <a:blip r:embed="rId2"/>
                <a:stretch>
                  <a:fillRect l="-1985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823773" y="1663533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=13.4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6823773" y="5209993"/>
            <a:ext cx="22447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=16.7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0B5C9-9E37-4B67-97A0-52B5A2BE5BA6}"/>
              </a:ext>
            </a:extLst>
          </p:cNvPr>
          <p:cNvSpPr txBox="1"/>
          <p:nvPr/>
        </p:nvSpPr>
        <p:spPr>
          <a:xfrm>
            <a:off x="1253351" y="422198"/>
            <a:ext cx="266942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9531E-372D-41A6-AAA2-61F4D170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28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D3915-E7BD-49F4-BF5B-7059BB0D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12" y="1304988"/>
            <a:ext cx="5419688" cy="2356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49D3E1-BEEC-48B9-9394-9EAD23E9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12" y="3791803"/>
            <a:ext cx="5419688" cy="2391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4EB50-0224-4234-84D2-43B590790939}"/>
              </a:ext>
            </a:extLst>
          </p:cNvPr>
          <p:cNvSpPr txBox="1"/>
          <p:nvPr/>
        </p:nvSpPr>
        <p:spPr>
          <a:xfrm>
            <a:off x="7457857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26977"/>
              </p:ext>
            </p:extLst>
          </p:nvPr>
        </p:nvGraphicFramePr>
        <p:xfrm>
          <a:off x="5071872" y="3385058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4400" imgH="215900" progId="Equation.KSEE3">
                  <p:embed/>
                </p:oleObj>
              </mc:Choice>
              <mc:Fallback>
                <p:oleObj r:id="rId2" imgW="914400" imgH="215900" progId="Equation.KSEE3">
                  <p:embed/>
                  <p:pic>
                    <p:nvPicPr>
                      <p:cNvPr id="5" name="Object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1872" y="3385058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96000" y="3288908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=129.6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88908"/>
                <a:ext cx="4108361" cy="800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97570" y="2280165"/>
                <a:ext cx="2772169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=75.73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70" y="2280165"/>
                <a:ext cx="2772169" cy="381899"/>
              </a:xfrm>
              <a:prstGeom prst="rect">
                <a:avLst/>
              </a:prstGeom>
              <a:blipFill>
                <a:blip r:embed="rId5"/>
                <a:stretch>
                  <a:fillRect l="-1982" r="-2203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CCBF49-EF28-42B0-9CC2-7C95166DE747}"/>
              </a:ext>
            </a:extLst>
          </p:cNvPr>
          <p:cNvSpPr txBox="1"/>
          <p:nvPr/>
        </p:nvSpPr>
        <p:spPr>
          <a:xfrm>
            <a:off x="1226457" y="431163"/>
            <a:ext cx="279690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F36C8-BE83-4D52-BC7D-5DB2E0EEB7BB}"/>
                  </a:ext>
                </a:extLst>
              </p:cNvPr>
              <p:cNvSpPr txBox="1"/>
              <p:nvPr/>
            </p:nvSpPr>
            <p:spPr>
              <a:xfrm>
                <a:off x="5419403" y="1518559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9F36C8-BE83-4D52-BC7D-5DB2E0EE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403" y="1518559"/>
                <a:ext cx="2328501" cy="800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688E9A-9524-4DA8-8FC5-7103220B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3" y="6396081"/>
            <a:ext cx="2743200" cy="365125"/>
          </a:xfrm>
        </p:spPr>
        <p:txBody>
          <a:bodyPr/>
          <a:lstStyle/>
          <a:p>
            <a:fld id="{D78243A2-A955-4EF9-9E6F-6E11F5466605}" type="slidenum">
              <a:rPr lang="en-US" smtClean="0"/>
              <a:t>29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6EE4F-BFE3-4530-93A1-189DC742B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679" y="2079005"/>
            <a:ext cx="3086100" cy="666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B04523-5A7C-43FC-B57A-E59439F52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7679" y="3387265"/>
            <a:ext cx="3086100" cy="6165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D9C455-82C6-45EB-B307-598C7F5F9C4C}"/>
              </a:ext>
            </a:extLst>
          </p:cNvPr>
          <p:cNvCxnSpPr>
            <a:cxnSpLocks/>
          </p:cNvCxnSpPr>
          <p:nvPr/>
        </p:nvCxnSpPr>
        <p:spPr>
          <a:xfrm>
            <a:off x="8126333" y="1386774"/>
            <a:ext cx="0" cy="69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D9741E-16D5-426E-9A77-2B8E6B276E1F}"/>
                  </a:ext>
                </a:extLst>
              </p:cNvPr>
              <p:cNvSpPr txBox="1"/>
              <p:nvPr/>
            </p:nvSpPr>
            <p:spPr>
              <a:xfrm>
                <a:off x="8331695" y="2280164"/>
                <a:ext cx="2772169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=147.6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D9741E-16D5-426E-9A77-2B8E6B276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695" y="2280164"/>
                <a:ext cx="2772169" cy="381899"/>
              </a:xfrm>
              <a:prstGeom prst="rect">
                <a:avLst/>
              </a:prstGeom>
              <a:blipFill>
                <a:blip r:embed="rId9"/>
                <a:stretch>
                  <a:fillRect l="-1978" r="-1978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989C05-CF96-418F-975C-C78FEB93D756}"/>
              </a:ext>
            </a:extLst>
          </p:cNvPr>
          <p:cNvCxnSpPr/>
          <p:nvPr/>
        </p:nvCxnSpPr>
        <p:spPr>
          <a:xfrm>
            <a:off x="5197570" y="2079005"/>
            <a:ext cx="5839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4C6F1-D5C3-4933-8C7A-9F2FB9FCA3F9}"/>
                  </a:ext>
                </a:extLst>
              </p:cNvPr>
              <p:cNvSpPr txBox="1"/>
              <p:nvPr/>
            </p:nvSpPr>
            <p:spPr>
              <a:xfrm>
                <a:off x="8775363" y="1537344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C4C6F1-D5C3-4933-8C7A-9F2FB9FCA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363" y="1537344"/>
                <a:ext cx="2328501" cy="800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21D0C1-3B7E-4A9C-97C2-BA5020AE6651}"/>
                  </a:ext>
                </a:extLst>
              </p:cNvPr>
              <p:cNvSpPr txBox="1"/>
              <p:nvPr/>
            </p:nvSpPr>
            <p:spPr>
              <a:xfrm>
                <a:off x="6952938" y="984712"/>
                <a:ext cx="232850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221D0C1-3B7E-4A9C-97C2-BA5020AE6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38" y="984712"/>
                <a:ext cx="2328501" cy="4462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1A2583-7292-4F52-89D7-0E135B8C4229}"/>
              </a:ext>
            </a:extLst>
          </p:cNvPr>
          <p:cNvCxnSpPr>
            <a:cxnSpLocks/>
          </p:cNvCxnSpPr>
          <p:nvPr/>
        </p:nvCxnSpPr>
        <p:spPr>
          <a:xfrm>
            <a:off x="5596128" y="1386774"/>
            <a:ext cx="5047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89CF79-0D77-497A-B420-8520D472ACA7}"/>
                  </a:ext>
                </a:extLst>
              </p:cNvPr>
              <p:cNvSpPr txBox="1"/>
              <p:nvPr/>
            </p:nvSpPr>
            <p:spPr>
              <a:xfrm>
                <a:off x="4765846" y="4337036"/>
                <a:ext cx="3461140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75.85</m:t>
                      </m:r>
                      <m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89CF79-0D77-497A-B420-8520D472A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846" y="4337036"/>
                <a:ext cx="3461140" cy="381899"/>
              </a:xfrm>
              <a:prstGeom prst="rect">
                <a:avLst/>
              </a:prstGeom>
              <a:blipFill>
                <a:blip r:embed="rId12"/>
                <a:stretch>
                  <a:fillRect l="-1585" r="-1408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115817-1BE0-47CE-9780-9BED80E32A59}"/>
                  </a:ext>
                </a:extLst>
              </p:cNvPr>
              <p:cNvSpPr txBox="1"/>
              <p:nvPr/>
            </p:nvSpPr>
            <p:spPr>
              <a:xfrm>
                <a:off x="8568013" y="4288196"/>
                <a:ext cx="3642189" cy="3818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147.72</m:t>
                      </m:r>
                      <m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115817-1BE0-47CE-9780-9BED80E32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013" y="4288196"/>
                <a:ext cx="3642189" cy="381899"/>
              </a:xfrm>
              <a:prstGeom prst="rect">
                <a:avLst/>
              </a:prstGeom>
              <a:blipFill>
                <a:blip r:embed="rId13"/>
                <a:stretch>
                  <a:fillRect l="-1173" r="-1340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2863ED-6B39-4F55-86F0-729895C5BAA5}"/>
              </a:ext>
            </a:extLst>
          </p:cNvPr>
          <p:cNvGrpSpPr/>
          <p:nvPr/>
        </p:nvGrpSpPr>
        <p:grpSpPr>
          <a:xfrm>
            <a:off x="926314" y="746793"/>
            <a:ext cx="10723419" cy="1103310"/>
            <a:chOff x="0" y="23027"/>
            <a:chExt cx="10723419" cy="110331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17EEE0D-FD50-4512-A0C0-761081FF3C29}"/>
                </a:ext>
              </a:extLst>
            </p:cNvPr>
            <p:cNvSpPr/>
            <p:nvPr/>
          </p:nvSpPr>
          <p:spPr>
            <a:xfrm>
              <a:off x="0" y="23027"/>
              <a:ext cx="10723419" cy="110331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DC2471F1-7F55-4A42-8442-E40ED06EAE65}"/>
                </a:ext>
              </a:extLst>
            </p:cNvPr>
            <p:cNvSpPr txBox="1"/>
            <p:nvPr/>
          </p:nvSpPr>
          <p:spPr>
            <a:xfrm>
              <a:off x="53859" y="76886"/>
              <a:ext cx="10615701" cy="995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5260" tIns="175260" rIns="175260" bIns="175260" numCol="1" spcCol="1270" anchor="ctr" anchorCtr="0">
              <a:noAutofit/>
            </a:bodyPr>
            <a:lstStyle/>
            <a:p>
              <a:pPr marL="0" lvl="0" indent="0" algn="l" defTabSz="2044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 kern="1200"/>
                <a:t>Mục tiêu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A8F05F9-37E7-425C-A872-32A194E3461A}"/>
              </a:ext>
            </a:extLst>
          </p:cNvPr>
          <p:cNvSpPr txBox="1"/>
          <p:nvPr/>
        </p:nvSpPr>
        <p:spPr>
          <a:xfrm>
            <a:off x="926314" y="2683656"/>
            <a:ext cx="71569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/>
              <a:t>Hiểu rõ về nguyên lý hoạt động của mạch chia 4 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2C3B6-1B80-49C9-AD3D-8643D9C68700}"/>
              </a:ext>
            </a:extLst>
          </p:cNvPr>
          <p:cNvSpPr txBox="1"/>
          <p:nvPr/>
        </p:nvSpPr>
        <p:spPr>
          <a:xfrm>
            <a:off x="926314" y="3359530"/>
            <a:ext cx="114214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/>
              <a:t>Mô phỏng được hoạt động của mạch bằng ứng dụng Cadence trên công nghệ 90nm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9DC83-98E9-4F33-973D-9433396D771E}"/>
              </a:ext>
            </a:extLst>
          </p:cNvPr>
          <p:cNvSpPr txBox="1"/>
          <p:nvPr/>
        </p:nvSpPr>
        <p:spPr>
          <a:xfrm>
            <a:off x="926314" y="4009752"/>
            <a:ext cx="102849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/>
              <a:t>Đánh giá được hoạt động, độ trễ lan truyền và công suất tiêu thụ của mạch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4685B6-2200-470B-A3AF-432618CD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3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68224A-586E-4794-A14F-119A4264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1 bit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DEDFE8-7709-4A5C-86E2-ABFE5A443096}"/>
              </a:ext>
            </a:extLst>
          </p:cNvPr>
          <p:cNvSpPr txBox="1"/>
          <p:nvPr/>
        </p:nvSpPr>
        <p:spPr>
          <a:xfrm>
            <a:off x="8349484" y="5557540"/>
            <a:ext cx="17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Full Adder 1 bit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0CA12-5EF5-4FAC-9CB9-1DCF1BFB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30</a:t>
            </a:fld>
            <a:endParaRPr lang="en-US"/>
          </a:p>
        </p:txBody>
      </p:sp>
      <p:pic>
        <p:nvPicPr>
          <p:cNvPr id="14" name="Picture 4" descr="How to design a full adder using shift registers - Quora">
            <a:extLst>
              <a:ext uri="{FF2B5EF4-FFF2-40B4-BE49-F238E27FC236}">
                <a16:creationId xmlns:a16="http://schemas.microsoft.com/office/drawing/2014/main" id="{18B8B9F8-D760-43E6-AE70-DBD1639C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25" y="1762125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Table 2. 1 bit full adder truth table">
            <a:extLst>
              <a:ext uri="{FF2B5EF4-FFF2-40B4-BE49-F238E27FC236}">
                <a16:creationId xmlns:a16="http://schemas.microsoft.com/office/drawing/2014/main" id="{C8B6FE42-3CAA-472A-AC35-F1180CB8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3" y="1920703"/>
            <a:ext cx="5019413" cy="212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365431-4E61-4070-8200-2AAC249F28B8}"/>
              </a:ext>
            </a:extLst>
          </p:cNvPr>
          <p:cNvSpPr txBox="1"/>
          <p:nvPr/>
        </p:nvSpPr>
        <p:spPr>
          <a:xfrm>
            <a:off x="1428750" y="4399183"/>
            <a:ext cx="342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Sum = A⊕B⊕Cin 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F4FBC5-7AD7-4A1D-9671-06388314CF2A}"/>
              </a:ext>
            </a:extLst>
          </p:cNvPr>
          <p:cNvSpPr txBox="1"/>
          <p:nvPr/>
        </p:nvSpPr>
        <p:spPr>
          <a:xfrm>
            <a:off x="3247865" y="1938991"/>
            <a:ext cx="5646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/>
              <a:t>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F8CC5-2DE2-4EED-8946-8EED38F2E3A2}"/>
              </a:ext>
            </a:extLst>
          </p:cNvPr>
          <p:cNvSpPr txBox="1"/>
          <p:nvPr/>
        </p:nvSpPr>
        <p:spPr>
          <a:xfrm>
            <a:off x="1428750" y="4911209"/>
            <a:ext cx="342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Cout= (A⊕B) &amp; Cin | (A &amp; B)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9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42459-8D22-4795-A025-E80BA12C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A6F4D-66C0-4D85-B232-89E6CFDC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4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3C3A3-23F4-466D-8AB2-8565662E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73" y="1339279"/>
            <a:ext cx="7960966" cy="3868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3B185-83CD-41D7-9E7B-75DDA007D9B6}"/>
              </a:ext>
            </a:extLst>
          </p:cNvPr>
          <p:cNvSpPr txBox="1"/>
          <p:nvPr/>
        </p:nvSpPr>
        <p:spPr>
          <a:xfrm>
            <a:off x="4592110" y="5485412"/>
            <a:ext cx="4132221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= n bit x TpFA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CA00EB-38DB-46EF-9461-6DC95DB37FBB}"/>
              </a:ext>
            </a:extLst>
          </p:cNvPr>
          <p:cNvSpPr/>
          <p:nvPr/>
        </p:nvSpPr>
        <p:spPr>
          <a:xfrm>
            <a:off x="3849624" y="5207825"/>
            <a:ext cx="5330952" cy="927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3F6CF-A81D-4D3F-9E26-657844DC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3FA0A6-FFD4-4AC5-A4CB-08CA8426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4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F9FE4-45A9-431E-B20C-1093EC041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6" y="1995800"/>
            <a:ext cx="4963296" cy="2866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D3C7C-FB9B-4DA7-99C6-92B7593D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40" y="1910107"/>
            <a:ext cx="2357075" cy="147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E9251E-17F9-469B-AAB0-280500B9BD38}"/>
                  </a:ext>
                </a:extLst>
              </p:cNvPr>
              <p:cNvSpPr txBox="1"/>
              <p:nvPr/>
            </p:nvSpPr>
            <p:spPr>
              <a:xfrm>
                <a:off x="5016440" y="409222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E9251E-17F9-469B-AAB0-280500B9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440" y="4092226"/>
                <a:ext cx="253274" cy="276999"/>
              </a:xfrm>
              <a:prstGeom prst="rect">
                <a:avLst/>
              </a:prstGeom>
              <a:blipFill>
                <a:blip r:embed="rId4"/>
                <a:stretch>
                  <a:fillRect l="-17073" r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74478CA-CEEC-43EC-AE1F-AA3B4F742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344" y="2127258"/>
            <a:ext cx="3579506" cy="705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C6AD98-7428-4D71-9BA8-65D63550C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52" y="3607118"/>
            <a:ext cx="2362530" cy="1524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4718B6-7C27-4E0C-8E72-0370AA6C9211}"/>
                  </a:ext>
                </a:extLst>
              </p:cNvPr>
              <p:cNvSpPr txBox="1"/>
              <p:nvPr/>
            </p:nvSpPr>
            <p:spPr>
              <a:xfrm>
                <a:off x="7530707" y="4079846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4718B6-7C27-4E0C-8E72-0370AA6C9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707" y="4079846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16667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65899CA-DCDA-498B-A887-62161A0DE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4280" y="3689741"/>
            <a:ext cx="4350912" cy="13972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9A05AF-1517-4090-BD11-5123CC26F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228" y="5423227"/>
            <a:ext cx="3372321" cy="333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55527F-4488-4F35-8734-FBC50E178209}"/>
                  </a:ext>
                </a:extLst>
              </p:cNvPr>
              <p:cNvSpPr txBox="1"/>
              <p:nvPr/>
            </p:nvSpPr>
            <p:spPr>
              <a:xfrm>
                <a:off x="4705864" y="5442619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55527F-4488-4F35-8734-FBC50E178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864" y="5442619"/>
                <a:ext cx="253274" cy="276999"/>
              </a:xfrm>
              <a:prstGeom prst="rect">
                <a:avLst/>
              </a:prstGeom>
              <a:blipFill>
                <a:blip r:embed="rId10"/>
                <a:stretch>
                  <a:fillRect l="-16667" r="-1428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D34AF10-4BDB-437D-9DB1-2A8C314886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4549" y="5361523"/>
            <a:ext cx="3210373" cy="51442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B2C4B79-8B7B-4B30-8E2B-5F8551A12CAC}"/>
              </a:ext>
            </a:extLst>
          </p:cNvPr>
          <p:cNvCxnSpPr/>
          <p:nvPr/>
        </p:nvCxnSpPr>
        <p:spPr>
          <a:xfrm>
            <a:off x="4739516" y="5131331"/>
            <a:ext cx="7415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39B5-0678-459F-8CB4-DF678537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27B5E-9647-4BAE-AFE1-17659148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4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9864C-BA4A-4269-8454-743F0929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52" y="1833523"/>
            <a:ext cx="6690371" cy="450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15FB3-64F5-4D99-B7E9-9C8DC7E9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823" y="1156843"/>
            <a:ext cx="1419423" cy="3620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39086-B407-4FCD-B911-F16A104EC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19" y="1185422"/>
            <a:ext cx="2229161" cy="33342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8AC67-364C-4927-8BC4-5FDB00E20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91" y="1186786"/>
            <a:ext cx="3219899" cy="3905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44990B0-8195-4858-9A3E-D18267ACD7E4}"/>
              </a:ext>
            </a:extLst>
          </p:cNvPr>
          <p:cNvSpPr/>
          <p:nvPr/>
        </p:nvSpPr>
        <p:spPr>
          <a:xfrm>
            <a:off x="3072944" y="1885841"/>
            <a:ext cx="1819469" cy="1371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EC38A2-9262-4303-91FF-2BFA62A15CDD}"/>
              </a:ext>
            </a:extLst>
          </p:cNvPr>
          <p:cNvSpPr/>
          <p:nvPr/>
        </p:nvSpPr>
        <p:spPr>
          <a:xfrm>
            <a:off x="4892413" y="1833524"/>
            <a:ext cx="1608971" cy="14239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0DF49F-DBC6-47EF-9EE2-2ECC4E800BA4}"/>
              </a:ext>
            </a:extLst>
          </p:cNvPr>
          <p:cNvSpPr/>
          <p:nvPr/>
        </p:nvSpPr>
        <p:spPr>
          <a:xfrm>
            <a:off x="6501384" y="1859682"/>
            <a:ext cx="1608971" cy="14239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9561B7-D8E7-4F43-80E1-85C2F5A4202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110355" y="1518844"/>
            <a:ext cx="1724180" cy="1052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A6FB4E-7884-4EFC-B753-D7F9CC516455}"/>
              </a:ext>
            </a:extLst>
          </p:cNvPr>
          <p:cNvCxnSpPr>
            <a:stCxn id="13" idx="0"/>
            <a:endCxn id="9" idx="2"/>
          </p:cNvCxnSpPr>
          <p:nvPr/>
        </p:nvCxnSpPr>
        <p:spPr>
          <a:xfrm flipV="1">
            <a:off x="5696899" y="1518844"/>
            <a:ext cx="399101" cy="31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2C1E3E-6AC8-45FE-98B0-3260616A1985}"/>
              </a:ext>
            </a:extLst>
          </p:cNvPr>
          <p:cNvCxnSpPr>
            <a:endCxn id="11" idx="2"/>
          </p:cNvCxnSpPr>
          <p:nvPr/>
        </p:nvCxnSpPr>
        <p:spPr>
          <a:xfrm flipH="1" flipV="1">
            <a:off x="2298441" y="1577366"/>
            <a:ext cx="774503" cy="96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0DA3F8A-118E-472B-9529-7DF98238167B}"/>
              </a:ext>
            </a:extLst>
          </p:cNvPr>
          <p:cNvSpPr/>
          <p:nvPr/>
        </p:nvSpPr>
        <p:spPr>
          <a:xfrm>
            <a:off x="7973568" y="5111495"/>
            <a:ext cx="6370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03D47-812F-4BC4-A10D-08EE91372848}"/>
              </a:ext>
            </a:extLst>
          </p:cNvPr>
          <p:cNvSpPr/>
          <p:nvPr/>
        </p:nvSpPr>
        <p:spPr>
          <a:xfrm>
            <a:off x="6194437" y="5111495"/>
            <a:ext cx="6370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C57131-BAA2-4616-8F36-1062135A883D}"/>
              </a:ext>
            </a:extLst>
          </p:cNvPr>
          <p:cNvSpPr/>
          <p:nvPr/>
        </p:nvSpPr>
        <p:spPr>
          <a:xfrm>
            <a:off x="4573897" y="5111495"/>
            <a:ext cx="6370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1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39B5-0678-459F-8CB4-DF678537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27B5E-9647-4BAE-AFE1-17659148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4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9864C-BA4A-4269-8454-743F0929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2386584"/>
            <a:ext cx="4632666" cy="31185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44990B0-8195-4858-9A3E-D18267ACD7E4}"/>
              </a:ext>
            </a:extLst>
          </p:cNvPr>
          <p:cNvSpPr/>
          <p:nvPr/>
        </p:nvSpPr>
        <p:spPr>
          <a:xfrm>
            <a:off x="2865652" y="2378668"/>
            <a:ext cx="1198363" cy="1050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DA3F8A-118E-472B-9529-7DF98238167B}"/>
              </a:ext>
            </a:extLst>
          </p:cNvPr>
          <p:cNvSpPr/>
          <p:nvPr/>
        </p:nvSpPr>
        <p:spPr>
          <a:xfrm>
            <a:off x="405804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03D47-812F-4BC4-A10D-08EE91372848}"/>
              </a:ext>
            </a:extLst>
          </p:cNvPr>
          <p:cNvSpPr/>
          <p:nvPr/>
        </p:nvSpPr>
        <p:spPr>
          <a:xfrm>
            <a:off x="289699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C57131-BAA2-4616-8F36-1062135A883D}"/>
              </a:ext>
            </a:extLst>
          </p:cNvPr>
          <p:cNvSpPr/>
          <p:nvPr/>
        </p:nvSpPr>
        <p:spPr>
          <a:xfrm>
            <a:off x="1735948" y="4658475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BF3575-ACB1-477F-80FB-C5DB971C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679" y="1385443"/>
            <a:ext cx="1419423" cy="36200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78D97-3673-4CF0-8E3C-A24B41F4B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134" y="2195669"/>
            <a:ext cx="6524931" cy="31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7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39B5-0678-459F-8CB4-DF678537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27B5E-9647-4BAE-AFE1-17659148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4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9864C-BA4A-4269-8454-743F0929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2386584"/>
            <a:ext cx="4632666" cy="31185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44990B0-8195-4858-9A3E-D18267ACD7E4}"/>
              </a:ext>
            </a:extLst>
          </p:cNvPr>
          <p:cNvSpPr/>
          <p:nvPr/>
        </p:nvSpPr>
        <p:spPr>
          <a:xfrm>
            <a:off x="1698635" y="2378668"/>
            <a:ext cx="1198363" cy="1050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DA3F8A-118E-472B-9529-7DF98238167B}"/>
              </a:ext>
            </a:extLst>
          </p:cNvPr>
          <p:cNvSpPr/>
          <p:nvPr/>
        </p:nvSpPr>
        <p:spPr>
          <a:xfrm>
            <a:off x="405804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03D47-812F-4BC4-A10D-08EE91372848}"/>
              </a:ext>
            </a:extLst>
          </p:cNvPr>
          <p:cNvSpPr/>
          <p:nvPr/>
        </p:nvSpPr>
        <p:spPr>
          <a:xfrm>
            <a:off x="289699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C57131-BAA2-4616-8F36-1062135A883D}"/>
              </a:ext>
            </a:extLst>
          </p:cNvPr>
          <p:cNvSpPr/>
          <p:nvPr/>
        </p:nvSpPr>
        <p:spPr>
          <a:xfrm>
            <a:off x="1735948" y="4658475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794217-0F09-41CA-81EB-D0503FA51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326" y="1551182"/>
            <a:ext cx="2229161" cy="33342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703F8-97F4-4B9F-8A0F-BDEE0957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70" y="2244281"/>
            <a:ext cx="6433782" cy="35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19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39B5-0678-459F-8CB4-DF678537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27B5E-9647-4BAE-AFE1-17659148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4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9864C-BA4A-4269-8454-743F0929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2386584"/>
            <a:ext cx="4632666" cy="31185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44990B0-8195-4858-9A3E-D18267ACD7E4}"/>
              </a:ext>
            </a:extLst>
          </p:cNvPr>
          <p:cNvSpPr/>
          <p:nvPr/>
        </p:nvSpPr>
        <p:spPr>
          <a:xfrm>
            <a:off x="619643" y="2386584"/>
            <a:ext cx="1198363" cy="1050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DA3F8A-118E-472B-9529-7DF98238167B}"/>
              </a:ext>
            </a:extLst>
          </p:cNvPr>
          <p:cNvSpPr/>
          <p:nvPr/>
        </p:nvSpPr>
        <p:spPr>
          <a:xfrm>
            <a:off x="405804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03D47-812F-4BC4-A10D-08EE91372848}"/>
              </a:ext>
            </a:extLst>
          </p:cNvPr>
          <p:cNvSpPr/>
          <p:nvPr/>
        </p:nvSpPr>
        <p:spPr>
          <a:xfrm>
            <a:off x="289699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C57131-BAA2-4616-8F36-1062135A883D}"/>
              </a:ext>
            </a:extLst>
          </p:cNvPr>
          <p:cNvSpPr/>
          <p:nvPr/>
        </p:nvSpPr>
        <p:spPr>
          <a:xfrm>
            <a:off x="1735948" y="4658475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B1785A-58A2-404D-B362-74DFC2AAA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577" y="1727590"/>
            <a:ext cx="3219899" cy="3905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E9FBA-4586-413E-A198-40EFFB9BB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386583"/>
            <a:ext cx="5857357" cy="34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39B5-0678-459F-8CB4-DF678537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27B5E-9647-4BAE-AFE1-17659148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4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9864C-BA4A-4269-8454-743F0929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2386584"/>
            <a:ext cx="4632666" cy="31185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0DA3F8A-118E-472B-9529-7DF98238167B}"/>
              </a:ext>
            </a:extLst>
          </p:cNvPr>
          <p:cNvSpPr/>
          <p:nvPr/>
        </p:nvSpPr>
        <p:spPr>
          <a:xfrm>
            <a:off x="405804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03D47-812F-4BC4-A10D-08EE91372848}"/>
              </a:ext>
            </a:extLst>
          </p:cNvPr>
          <p:cNvSpPr/>
          <p:nvPr/>
        </p:nvSpPr>
        <p:spPr>
          <a:xfrm>
            <a:off x="289699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C57131-BAA2-4616-8F36-1062135A883D}"/>
              </a:ext>
            </a:extLst>
          </p:cNvPr>
          <p:cNvSpPr/>
          <p:nvPr/>
        </p:nvSpPr>
        <p:spPr>
          <a:xfrm>
            <a:off x="1735948" y="4658475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0E075A-22A4-4334-82BC-D3380582F62D}"/>
              </a:ext>
            </a:extLst>
          </p:cNvPr>
          <p:cNvSpPr/>
          <p:nvPr/>
        </p:nvSpPr>
        <p:spPr>
          <a:xfrm>
            <a:off x="1469257" y="3529584"/>
            <a:ext cx="3898271" cy="13333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64305-5A97-4560-AEBA-6DDCA6AF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54" y="2267712"/>
            <a:ext cx="5687865" cy="33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5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39B5-0678-459F-8CB4-DF678537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27B5E-9647-4BAE-AFE1-17659148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4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9864C-BA4A-4269-8454-743F09294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5" y="2386584"/>
            <a:ext cx="4632666" cy="311852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0DA3F8A-118E-472B-9529-7DF98238167B}"/>
              </a:ext>
            </a:extLst>
          </p:cNvPr>
          <p:cNvSpPr/>
          <p:nvPr/>
        </p:nvSpPr>
        <p:spPr>
          <a:xfrm>
            <a:off x="405804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03D47-812F-4BC4-A10D-08EE91372848}"/>
              </a:ext>
            </a:extLst>
          </p:cNvPr>
          <p:cNvSpPr/>
          <p:nvPr/>
        </p:nvSpPr>
        <p:spPr>
          <a:xfrm>
            <a:off x="289699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C57131-BAA2-4616-8F36-1062135A883D}"/>
              </a:ext>
            </a:extLst>
          </p:cNvPr>
          <p:cNvSpPr/>
          <p:nvPr/>
        </p:nvSpPr>
        <p:spPr>
          <a:xfrm>
            <a:off x="1735948" y="4658475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0E075A-22A4-4334-82BC-D3380582F62D}"/>
              </a:ext>
            </a:extLst>
          </p:cNvPr>
          <p:cNvSpPr/>
          <p:nvPr/>
        </p:nvSpPr>
        <p:spPr>
          <a:xfrm>
            <a:off x="141965" y="3764823"/>
            <a:ext cx="1593983" cy="13333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1EA15-3BCE-427A-97BC-3F0C85430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822" y="1908210"/>
            <a:ext cx="6179555" cy="37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03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F39B5-0678-459F-8CB4-DF678537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27B5E-9647-4BAE-AFE1-17659148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05" y="380265"/>
            <a:ext cx="3652511" cy="49047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Full Adder 4 bit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DA3F8A-118E-472B-9529-7DF98238167B}"/>
              </a:ext>
            </a:extLst>
          </p:cNvPr>
          <p:cNvSpPr/>
          <p:nvPr/>
        </p:nvSpPr>
        <p:spPr>
          <a:xfrm>
            <a:off x="405804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03D47-812F-4BC4-A10D-08EE91372848}"/>
              </a:ext>
            </a:extLst>
          </p:cNvPr>
          <p:cNvSpPr/>
          <p:nvPr/>
        </p:nvSpPr>
        <p:spPr>
          <a:xfrm>
            <a:off x="2896998" y="4667619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C57131-BAA2-4616-8F36-1062135A883D}"/>
              </a:ext>
            </a:extLst>
          </p:cNvPr>
          <p:cNvSpPr/>
          <p:nvPr/>
        </p:nvSpPr>
        <p:spPr>
          <a:xfrm>
            <a:off x="1735948" y="4658475"/>
            <a:ext cx="396499" cy="430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ADBD6728-AF6D-44A1-B857-A477AAD7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68" y="1417355"/>
            <a:ext cx="6354876" cy="425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5E9D65-CE76-48AE-A86B-5CC4B8458970}"/>
              </a:ext>
            </a:extLst>
          </p:cNvPr>
          <p:cNvSpPr/>
          <p:nvPr/>
        </p:nvSpPr>
        <p:spPr>
          <a:xfrm>
            <a:off x="2639029" y="5879592"/>
            <a:ext cx="2205354" cy="3419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69BB5E-ABB7-4EB1-BECD-8D63C317CAE9}"/>
              </a:ext>
            </a:extLst>
          </p:cNvPr>
          <p:cNvSpPr/>
          <p:nvPr/>
        </p:nvSpPr>
        <p:spPr>
          <a:xfrm>
            <a:off x="8573391" y="5772621"/>
            <a:ext cx="2205354" cy="3419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</a:p>
        </p:txBody>
      </p:sp>
      <p:pic>
        <p:nvPicPr>
          <p:cNvPr id="6148" name="Picture 4" descr="Không có mô tả.">
            <a:extLst>
              <a:ext uri="{FF2B5EF4-FFF2-40B4-BE49-F238E27FC236}">
                <a16:creationId xmlns:a16="http://schemas.microsoft.com/office/drawing/2014/main" id="{D096FD5E-F7D0-4C37-AAFB-BD6DD170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678" y="2162733"/>
            <a:ext cx="2441067" cy="292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02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32637594"/>
              </p:ext>
            </p:extLst>
          </p:nvPr>
        </p:nvGraphicFramePr>
        <p:xfrm>
          <a:off x="775853" y="942108"/>
          <a:ext cx="10723419" cy="486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22E66-0411-465F-B6F4-89E751D6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63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E34762F-4496-454D-A822-C965101F9657}"/>
              </a:ext>
            </a:extLst>
          </p:cNvPr>
          <p:cNvSpPr txBox="1"/>
          <p:nvPr/>
        </p:nvSpPr>
        <p:spPr>
          <a:xfrm>
            <a:off x="5861873" y="5749366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Wave form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774D5B48-D7F0-4FFD-B547-25501E12D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1100"/>
            <a:ext cx="12192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B64E73-1452-4A85-8885-0DFB661FEBC9}"/>
              </a:ext>
            </a:extLst>
          </p:cNvPr>
          <p:cNvSpPr txBox="1"/>
          <p:nvPr/>
        </p:nvSpPr>
        <p:spPr>
          <a:xfrm>
            <a:off x="1170432" y="235000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A5844-F320-449B-B437-5BF098D71D2B}"/>
              </a:ext>
            </a:extLst>
          </p:cNvPr>
          <p:cNvSpPr txBox="1"/>
          <p:nvPr/>
        </p:nvSpPr>
        <p:spPr>
          <a:xfrm>
            <a:off x="1186373" y="1791422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DE7E3-F975-49D7-B4CC-F5E2BF5E0CBC}"/>
              </a:ext>
            </a:extLst>
          </p:cNvPr>
          <p:cNvSpPr txBox="1"/>
          <p:nvPr/>
        </p:nvSpPr>
        <p:spPr>
          <a:xfrm>
            <a:off x="1186373" y="206217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C9B6C-3209-42D5-9355-2F5492CEC988}"/>
              </a:ext>
            </a:extLst>
          </p:cNvPr>
          <p:cNvSpPr txBox="1"/>
          <p:nvPr/>
        </p:nvSpPr>
        <p:spPr>
          <a:xfrm>
            <a:off x="1186373" y="262531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9D3E3-036E-42B1-AC85-FD41BE312F05}"/>
              </a:ext>
            </a:extLst>
          </p:cNvPr>
          <p:cNvSpPr txBox="1"/>
          <p:nvPr/>
        </p:nvSpPr>
        <p:spPr>
          <a:xfrm>
            <a:off x="1181679" y="2890086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4ADD9-467E-489C-8BEE-39474EE4AC37}"/>
              </a:ext>
            </a:extLst>
          </p:cNvPr>
          <p:cNvSpPr txBox="1"/>
          <p:nvPr/>
        </p:nvSpPr>
        <p:spPr>
          <a:xfrm>
            <a:off x="1186373" y="3136612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37595-95C5-4D70-B577-B1483B4A7C0E}"/>
              </a:ext>
            </a:extLst>
          </p:cNvPr>
          <p:cNvSpPr txBox="1"/>
          <p:nvPr/>
        </p:nvSpPr>
        <p:spPr>
          <a:xfrm>
            <a:off x="1181679" y="347395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FED99-60DC-4CCE-80E4-1A7687D50509}"/>
              </a:ext>
            </a:extLst>
          </p:cNvPr>
          <p:cNvSpPr txBox="1"/>
          <p:nvPr/>
        </p:nvSpPr>
        <p:spPr>
          <a:xfrm>
            <a:off x="1179576" y="374926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8806B-E054-4246-A53D-99BC06D66657}"/>
              </a:ext>
            </a:extLst>
          </p:cNvPr>
          <p:cNvSpPr txBox="1"/>
          <p:nvPr/>
        </p:nvSpPr>
        <p:spPr>
          <a:xfrm>
            <a:off x="1186373" y="4142586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27FFA0-5E56-4213-B275-D0D21D314B46}"/>
              </a:ext>
            </a:extLst>
          </p:cNvPr>
          <p:cNvSpPr txBox="1"/>
          <p:nvPr/>
        </p:nvSpPr>
        <p:spPr>
          <a:xfrm>
            <a:off x="1190823" y="3954236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42AFE-98BF-45FC-BBD1-26B2A962FAAE}"/>
              </a:ext>
            </a:extLst>
          </p:cNvPr>
          <p:cNvSpPr txBox="1"/>
          <p:nvPr/>
        </p:nvSpPr>
        <p:spPr>
          <a:xfrm>
            <a:off x="1186373" y="451723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0CF25B-489A-4F19-BEE0-7DADBA879A36}"/>
              </a:ext>
            </a:extLst>
          </p:cNvPr>
          <p:cNvSpPr txBox="1"/>
          <p:nvPr/>
        </p:nvSpPr>
        <p:spPr>
          <a:xfrm>
            <a:off x="1190823" y="477575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FE778-564D-498A-835F-FE56187047A3}"/>
              </a:ext>
            </a:extLst>
          </p:cNvPr>
          <p:cNvSpPr txBox="1"/>
          <p:nvPr/>
        </p:nvSpPr>
        <p:spPr>
          <a:xfrm>
            <a:off x="1163391" y="4967811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76269-EFE0-4EC2-B1D0-0ECE483DBD67}"/>
              </a:ext>
            </a:extLst>
          </p:cNvPr>
          <p:cNvSpPr txBox="1"/>
          <p:nvPr/>
        </p:nvSpPr>
        <p:spPr>
          <a:xfrm>
            <a:off x="6653976" y="164522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05525-3F00-4C58-A1DC-999E89255465}"/>
              </a:ext>
            </a:extLst>
          </p:cNvPr>
          <p:cNvSpPr txBox="1"/>
          <p:nvPr/>
        </p:nvSpPr>
        <p:spPr>
          <a:xfrm>
            <a:off x="6646426" y="1876276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DEF2C-2562-4FC1-99EA-1EC32931B213}"/>
              </a:ext>
            </a:extLst>
          </p:cNvPr>
          <p:cNvSpPr txBox="1"/>
          <p:nvPr/>
        </p:nvSpPr>
        <p:spPr>
          <a:xfrm>
            <a:off x="6670898" y="2496202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91947-DA55-40B9-9B69-341E5C15B8D9}"/>
              </a:ext>
            </a:extLst>
          </p:cNvPr>
          <p:cNvSpPr txBox="1"/>
          <p:nvPr/>
        </p:nvSpPr>
        <p:spPr>
          <a:xfrm>
            <a:off x="6672072" y="2331716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D5151B-B91E-42BE-BFA8-1C8863E94055}"/>
              </a:ext>
            </a:extLst>
          </p:cNvPr>
          <p:cNvSpPr txBox="1"/>
          <p:nvPr/>
        </p:nvSpPr>
        <p:spPr>
          <a:xfrm>
            <a:off x="6666204" y="277150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C3458-16DE-4D5E-84F9-BCE474B6699F}"/>
              </a:ext>
            </a:extLst>
          </p:cNvPr>
          <p:cNvSpPr txBox="1"/>
          <p:nvPr/>
        </p:nvSpPr>
        <p:spPr>
          <a:xfrm>
            <a:off x="6672264" y="385019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37E20-3166-4C71-9B8C-2C815D49AB27}"/>
              </a:ext>
            </a:extLst>
          </p:cNvPr>
          <p:cNvSpPr txBox="1"/>
          <p:nvPr/>
        </p:nvSpPr>
        <p:spPr>
          <a:xfrm>
            <a:off x="6677924" y="313836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5D8811-4B95-49FA-8CDF-B23315A17F20}"/>
              </a:ext>
            </a:extLst>
          </p:cNvPr>
          <p:cNvSpPr txBox="1"/>
          <p:nvPr/>
        </p:nvSpPr>
        <p:spPr>
          <a:xfrm>
            <a:off x="6684492" y="3409553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9C163-5457-4148-A03C-1E03E32A2D3E}"/>
              </a:ext>
            </a:extLst>
          </p:cNvPr>
          <p:cNvSpPr txBox="1"/>
          <p:nvPr/>
        </p:nvSpPr>
        <p:spPr>
          <a:xfrm>
            <a:off x="6684492" y="424662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277222-8184-46BC-8518-8F2A9324FDA8}"/>
              </a:ext>
            </a:extLst>
          </p:cNvPr>
          <p:cNvSpPr txBox="1"/>
          <p:nvPr/>
        </p:nvSpPr>
        <p:spPr>
          <a:xfrm>
            <a:off x="6682373" y="440995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C24407-4E6A-418D-A371-D9660E3F33CC}"/>
              </a:ext>
            </a:extLst>
          </p:cNvPr>
          <p:cNvSpPr txBox="1"/>
          <p:nvPr/>
        </p:nvSpPr>
        <p:spPr>
          <a:xfrm>
            <a:off x="6684492" y="474585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CD1365-F455-4E4F-B0CA-5980C267BED1}"/>
              </a:ext>
            </a:extLst>
          </p:cNvPr>
          <p:cNvSpPr txBox="1"/>
          <p:nvPr/>
        </p:nvSpPr>
        <p:spPr>
          <a:xfrm>
            <a:off x="6691868" y="4959611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CE7AC-65A1-4956-A48F-3A9DE2E3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40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9DABED-D427-43A6-949C-087E11EA726E}"/>
              </a:ext>
            </a:extLst>
          </p:cNvPr>
          <p:cNvSpPr txBox="1"/>
          <p:nvPr/>
        </p:nvSpPr>
        <p:spPr>
          <a:xfrm>
            <a:off x="6664436" y="369812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58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797384" y="326970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55.51 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384" y="326970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65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614504" y="189642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 62.18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400"/>
          </a:p>
        </p:txBody>
      </p:sp>
      <p:sp>
        <p:nvSpPr>
          <p:cNvPr id="17" name="Rectangle 16"/>
          <p:cNvSpPr/>
          <p:nvPr/>
        </p:nvSpPr>
        <p:spPr>
          <a:xfrm>
            <a:off x="6614504" y="5017850"/>
            <a:ext cx="2230354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 48.83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E1CC7-8CF3-4B81-BFD8-F4FD8E4A26EC}"/>
              </a:ext>
            </a:extLst>
          </p:cNvPr>
          <p:cNvSpPr txBox="1"/>
          <p:nvPr/>
        </p:nvSpPr>
        <p:spPr>
          <a:xfrm>
            <a:off x="1745057" y="258296"/>
            <a:ext cx="267149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2BB8DB-4A07-41B8-AA43-D85B361A16D8}"/>
              </a:ext>
            </a:extLst>
          </p:cNvPr>
          <p:cNvSpPr txBox="1"/>
          <p:nvPr/>
        </p:nvSpPr>
        <p:spPr>
          <a:xfrm>
            <a:off x="8442071" y="1071281"/>
            <a:ext cx="20369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/>
              <a:t>Cout Output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4FBE8A-2575-457F-BC81-9510257B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D4894-F50C-4035-B0E8-23227B590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057" y="3808763"/>
            <a:ext cx="3473419" cy="2272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311907-0CC3-4B77-A4C4-E52F6F1C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057" y="1071281"/>
            <a:ext cx="3473419" cy="2331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F2E832-F69D-442E-9534-0F2CD4AD7820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4048211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D3F18CB-5AE8-43E8-A2CA-D679DBF15019}"/>
              </a:ext>
            </a:extLst>
          </p:cNvPr>
          <p:cNvGrpSpPr/>
          <p:nvPr/>
        </p:nvGrpSpPr>
        <p:grpSpPr>
          <a:xfrm>
            <a:off x="1566410" y="888895"/>
            <a:ext cx="360" cy="9000"/>
            <a:chOff x="4219458" y="888896"/>
            <a:chExt cx="360" cy="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228EB0D-DBAF-41D0-A715-E699B0A812B6}"/>
                    </a:ext>
                  </a:extLst>
                </p14:cNvPr>
                <p14:cNvContentPartPr/>
                <p14:nvPr/>
              </p14:nvContentPartPr>
              <p14:xfrm>
                <a:off x="4219458" y="896096"/>
                <a:ext cx="36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228EB0D-DBAF-41D0-A715-E699B0A812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10458" y="887096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7E9585-2AE4-468B-B4DB-73FABBA6EE2A}"/>
                    </a:ext>
                  </a:extLst>
                </p14:cNvPr>
                <p14:cNvContentPartPr/>
                <p14:nvPr/>
              </p14:nvContentPartPr>
              <p14:xfrm>
                <a:off x="4219458" y="888896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7E9585-2AE4-468B-B4DB-73FABBA6EE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0458" y="8798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7C13410-980F-4526-BAD9-C349839DCBC6}"/>
              </a:ext>
            </a:extLst>
          </p:cNvPr>
          <p:cNvSpPr txBox="1"/>
          <p:nvPr/>
        </p:nvSpPr>
        <p:spPr>
          <a:xfrm>
            <a:off x="7446495" y="1731457"/>
            <a:ext cx="1628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/>
              <a:t>S3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083C4-67AA-43A4-91CB-03FED3D8FD92}"/>
              </a:ext>
            </a:extLst>
          </p:cNvPr>
          <p:cNvSpPr txBox="1"/>
          <p:nvPr/>
        </p:nvSpPr>
        <p:spPr>
          <a:xfrm>
            <a:off x="7631959" y="4771072"/>
            <a:ext cx="168296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/>
              <a:t>S2 Output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3642" y="3319243"/>
            <a:ext cx="178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= 94.14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1054" y="3303501"/>
            <a:ext cx="178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= 70.32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78367" y="2265311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82.23 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7" y="2265311"/>
                <a:ext cx="4765183" cy="614848"/>
              </a:xfrm>
              <a:prstGeom prst="rect">
                <a:avLst/>
              </a:prstGeom>
              <a:blipFill>
                <a:blip r:embed="rId6"/>
                <a:stretch>
                  <a:fillRect l="-1658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878367" y="5271183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70.09 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7" y="5271183"/>
                <a:ext cx="4765183" cy="614848"/>
              </a:xfrm>
              <a:prstGeom prst="rect">
                <a:avLst/>
              </a:prstGeom>
              <a:blipFill>
                <a:blip r:embed="rId7"/>
                <a:stretch>
                  <a:fillRect l="-165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97603" y="6062838"/>
            <a:ext cx="178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= 76.46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71843" y="6062838"/>
            <a:ext cx="178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= 63.72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5F15A7-A4BF-472B-979D-5286510BC0EB}"/>
              </a:ext>
            </a:extLst>
          </p:cNvPr>
          <p:cNvSpPr txBox="1"/>
          <p:nvPr/>
        </p:nvSpPr>
        <p:spPr>
          <a:xfrm>
            <a:off x="1425017" y="295995"/>
            <a:ext cx="257091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E70DD-3C08-4341-9EF8-89D0987A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42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772C20-9C74-4D7A-85AB-B44E3CE85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03" y="1334300"/>
            <a:ext cx="2121355" cy="17964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3819B0-05AB-4690-BD74-0561435405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1054" y="1334300"/>
            <a:ext cx="2101018" cy="17913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374F5B-3E3E-47CF-A6EC-B31A719CB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604" y="3961712"/>
            <a:ext cx="2121354" cy="19243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44B091-AEF1-4260-9D21-D78D4C6874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055" y="3961712"/>
            <a:ext cx="2101017" cy="1935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462441-435D-4A53-8409-61B533B47271}"/>
              </a:ext>
            </a:extLst>
          </p:cNvPr>
          <p:cNvSpPr txBox="1"/>
          <p:nvPr/>
        </p:nvSpPr>
        <p:spPr>
          <a:xfrm>
            <a:off x="6760805" y="3654911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122075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D3F18CB-5AE8-43E8-A2CA-D679DBF15019}"/>
              </a:ext>
            </a:extLst>
          </p:cNvPr>
          <p:cNvGrpSpPr/>
          <p:nvPr/>
        </p:nvGrpSpPr>
        <p:grpSpPr>
          <a:xfrm>
            <a:off x="1379276" y="1093211"/>
            <a:ext cx="360" cy="9000"/>
            <a:chOff x="4219458" y="888896"/>
            <a:chExt cx="360" cy="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228EB0D-DBAF-41D0-A715-E699B0A812B6}"/>
                    </a:ext>
                  </a:extLst>
                </p14:cNvPr>
                <p14:cNvContentPartPr/>
                <p14:nvPr/>
              </p14:nvContentPartPr>
              <p14:xfrm>
                <a:off x="4219458" y="896096"/>
                <a:ext cx="360" cy="18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228EB0D-DBAF-41D0-A715-E699B0A812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10458" y="887096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7E9585-2AE4-468B-B4DB-73FABBA6EE2A}"/>
                    </a:ext>
                  </a:extLst>
                </p14:cNvPr>
                <p14:cNvContentPartPr/>
                <p14:nvPr/>
              </p14:nvContentPartPr>
              <p14:xfrm>
                <a:off x="4219458" y="888896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7E9585-2AE4-468B-B4DB-73FABBA6EE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0458" y="8798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Rectangle 18"/>
          <p:cNvSpPr/>
          <p:nvPr/>
        </p:nvSpPr>
        <p:spPr>
          <a:xfrm>
            <a:off x="3389169" y="3481709"/>
            <a:ext cx="1980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= 77.02 (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29630" y="6050379"/>
            <a:ext cx="1980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= 22.42 (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53205" y="3481709"/>
            <a:ext cx="1980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= 76.39 (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3666" y="6050379"/>
            <a:ext cx="1980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= 41.42 (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922345" y="2553134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76.71 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345" y="2553134"/>
                <a:ext cx="4765183" cy="614848"/>
              </a:xfrm>
              <a:prstGeom prst="rect">
                <a:avLst/>
              </a:prstGeom>
              <a:blipFill>
                <a:blip r:embed="rId6"/>
                <a:stretch>
                  <a:fillRect l="-178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975627" y="5052369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31.92 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627" y="5052369"/>
                <a:ext cx="4765183" cy="614848"/>
              </a:xfrm>
              <a:prstGeom prst="rect">
                <a:avLst/>
              </a:prstGeom>
              <a:blipFill>
                <a:blip r:embed="rId7"/>
                <a:stretch>
                  <a:fillRect l="-165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53CC70B-7447-4A92-98EF-6DF733C39A45}"/>
              </a:ext>
            </a:extLst>
          </p:cNvPr>
          <p:cNvSpPr txBox="1"/>
          <p:nvPr/>
        </p:nvSpPr>
        <p:spPr>
          <a:xfrm>
            <a:off x="7544161" y="1997080"/>
            <a:ext cx="15444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S1 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FF4681-E3EF-4795-9142-E42F35809AD7}"/>
              </a:ext>
            </a:extLst>
          </p:cNvPr>
          <p:cNvSpPr txBox="1"/>
          <p:nvPr/>
        </p:nvSpPr>
        <p:spPr>
          <a:xfrm>
            <a:off x="7693246" y="4495531"/>
            <a:ext cx="211498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latin typeface="Times New Roman" panose="02020603050405020304" pitchFamily="18" charset="0"/>
                <a:cs typeface="Times New Roman" panose="02020603050405020304" pitchFamily="18" charset="0"/>
              </a:rPr>
              <a:t>S0 Output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F4F87B-5E0C-40E1-B60A-700D8FD93A26}"/>
              </a:ext>
            </a:extLst>
          </p:cNvPr>
          <p:cNvSpPr txBox="1"/>
          <p:nvPr/>
        </p:nvSpPr>
        <p:spPr>
          <a:xfrm>
            <a:off x="1617041" y="425256"/>
            <a:ext cx="268978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1828A-57DF-4170-A05A-B3E5047A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43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49412B9-CB18-41F1-A6EA-E68878E20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488" y="1464243"/>
            <a:ext cx="1850010" cy="19647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03B5195-03ED-4650-8BB0-B6B48C622E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9630" y="1464242"/>
            <a:ext cx="1977583" cy="19647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3C1F32-C779-4759-B3EB-2B17E3C69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205" y="3964083"/>
            <a:ext cx="1856227" cy="21066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60A228-DD27-40EB-9A1D-8B25F368A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5957" y="3968343"/>
            <a:ext cx="1947114" cy="2102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0CD5AB-1E35-4220-A9EC-412FB8C6D221}"/>
              </a:ext>
            </a:extLst>
          </p:cNvPr>
          <p:cNvSpPr txBox="1"/>
          <p:nvPr/>
        </p:nvSpPr>
        <p:spPr>
          <a:xfrm>
            <a:off x="6999902" y="3626856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2414989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0BBA4E2-EBFE-4C3A-88EB-D123A6D22716}"/>
              </a:ext>
            </a:extLst>
          </p:cNvPr>
          <p:cNvSpPr txBox="1"/>
          <p:nvPr/>
        </p:nvSpPr>
        <p:spPr>
          <a:xfrm>
            <a:off x="1573149" y="401546"/>
            <a:ext cx="298056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C96C77-33A4-4B1F-84DD-FABE9EF1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C6F0E9-64BD-4CE8-8631-0593DAC8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78" y="2222735"/>
            <a:ext cx="2628100" cy="496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57D59-F6B1-47FA-A437-F7DDA5AF1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94" y="3359571"/>
            <a:ext cx="2846271" cy="496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507ED0-FB2C-41EF-9EF7-7C66408C68FB}"/>
                  </a:ext>
                </a:extLst>
              </p:cNvPr>
              <p:cNvSpPr txBox="1"/>
              <p:nvPr/>
            </p:nvSpPr>
            <p:spPr>
              <a:xfrm>
                <a:off x="6096000" y="3288908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=1.07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507ED0-FB2C-41EF-9EF7-7C66408C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88908"/>
                <a:ext cx="4108361" cy="800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5A13B9-DDDD-40AB-B75A-C4302892CD2C}"/>
                  </a:ext>
                </a:extLst>
              </p:cNvPr>
              <p:cNvSpPr txBox="1"/>
              <p:nvPr/>
            </p:nvSpPr>
            <p:spPr>
              <a:xfrm>
                <a:off x="5197570" y="2280165"/>
                <a:ext cx="2607060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=8.24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5A13B9-DDDD-40AB-B75A-C4302892C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70" y="2280165"/>
                <a:ext cx="2607060" cy="381899"/>
              </a:xfrm>
              <a:prstGeom prst="rect">
                <a:avLst/>
              </a:prstGeom>
              <a:blipFill>
                <a:blip r:embed="rId5"/>
                <a:stretch>
                  <a:fillRect l="-2342" r="-2342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3903E7-2170-4848-BC98-B9DCDB46BE63}"/>
                  </a:ext>
                </a:extLst>
              </p:cNvPr>
              <p:cNvSpPr txBox="1"/>
              <p:nvPr/>
            </p:nvSpPr>
            <p:spPr>
              <a:xfrm>
                <a:off x="5419403" y="1518559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3903E7-2170-4848-BC98-B9DCDB46B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403" y="1518559"/>
                <a:ext cx="2328501" cy="800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19BEAC-41F9-4FB0-B6BE-A5EA9819A8CF}"/>
              </a:ext>
            </a:extLst>
          </p:cNvPr>
          <p:cNvCxnSpPr>
            <a:cxnSpLocks/>
          </p:cNvCxnSpPr>
          <p:nvPr/>
        </p:nvCxnSpPr>
        <p:spPr>
          <a:xfrm>
            <a:off x="8126333" y="1386774"/>
            <a:ext cx="0" cy="69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C5C5DC-768E-478E-A7DA-F88C3CC0C480}"/>
                  </a:ext>
                </a:extLst>
              </p:cNvPr>
              <p:cNvSpPr txBox="1"/>
              <p:nvPr/>
            </p:nvSpPr>
            <p:spPr>
              <a:xfrm>
                <a:off x="8513235" y="2272812"/>
                <a:ext cx="2770567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=37.31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C5C5DC-768E-478E-A7DA-F88C3CC0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235" y="2272812"/>
                <a:ext cx="2770567" cy="381899"/>
              </a:xfrm>
              <a:prstGeom prst="rect">
                <a:avLst/>
              </a:prstGeom>
              <a:blipFill>
                <a:blip r:embed="rId7"/>
                <a:stretch>
                  <a:fillRect l="-1982" r="-2203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D2639B-FF45-44E0-8F51-8ADD0C30EC71}"/>
              </a:ext>
            </a:extLst>
          </p:cNvPr>
          <p:cNvCxnSpPr/>
          <p:nvPr/>
        </p:nvCxnSpPr>
        <p:spPr>
          <a:xfrm>
            <a:off x="5197570" y="2079005"/>
            <a:ext cx="5839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7BE0BA-C110-4D1E-8592-6C57F514BF92}"/>
                  </a:ext>
                </a:extLst>
              </p:cNvPr>
              <p:cNvSpPr txBox="1"/>
              <p:nvPr/>
            </p:nvSpPr>
            <p:spPr>
              <a:xfrm>
                <a:off x="8775363" y="1537344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7BE0BA-C110-4D1E-8592-6C57F514B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363" y="1537344"/>
                <a:ext cx="2328501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3B1DA9-FB2E-4096-9D39-556976055543}"/>
                  </a:ext>
                </a:extLst>
              </p:cNvPr>
              <p:cNvSpPr txBox="1"/>
              <p:nvPr/>
            </p:nvSpPr>
            <p:spPr>
              <a:xfrm>
                <a:off x="6952938" y="984712"/>
                <a:ext cx="232850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3B1DA9-FB2E-4096-9D39-556976055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38" y="984712"/>
                <a:ext cx="2328501" cy="4462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AF21C1-62C6-4C9F-A763-D86505AA37DC}"/>
              </a:ext>
            </a:extLst>
          </p:cNvPr>
          <p:cNvCxnSpPr>
            <a:cxnSpLocks/>
          </p:cNvCxnSpPr>
          <p:nvPr/>
        </p:nvCxnSpPr>
        <p:spPr>
          <a:xfrm>
            <a:off x="5596128" y="1386774"/>
            <a:ext cx="5047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664BA4-6113-40F9-B717-B4CC214B3A6E}"/>
                  </a:ext>
                </a:extLst>
              </p:cNvPr>
              <p:cNvSpPr txBox="1"/>
              <p:nvPr/>
            </p:nvSpPr>
            <p:spPr>
              <a:xfrm>
                <a:off x="4646904" y="4394238"/>
                <a:ext cx="3361754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9.31 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664BA4-6113-40F9-B717-B4CC214B3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04" y="4394238"/>
                <a:ext cx="3361754" cy="381899"/>
              </a:xfrm>
              <a:prstGeom prst="rect">
                <a:avLst/>
              </a:prstGeom>
              <a:blipFill>
                <a:blip r:embed="rId10"/>
                <a:stretch>
                  <a:fillRect l="-543" r="-725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CDD3D2-8D80-4824-8C76-2953A639DF88}"/>
                  </a:ext>
                </a:extLst>
              </p:cNvPr>
              <p:cNvSpPr txBox="1"/>
              <p:nvPr/>
            </p:nvSpPr>
            <p:spPr>
              <a:xfrm>
                <a:off x="8513235" y="4394238"/>
                <a:ext cx="3642189" cy="3818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38.38</m:t>
                      </m:r>
                      <m: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m:rPr>
                          <m:sty m:val="p"/>
                        </m:rPr>
                        <a:rPr lang="en-US" sz="23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CDD3D2-8D80-4824-8C76-2953A639D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235" y="4394238"/>
                <a:ext cx="3642189" cy="381899"/>
              </a:xfrm>
              <a:prstGeom prst="rect">
                <a:avLst/>
              </a:prstGeom>
              <a:blipFill>
                <a:blip r:embed="rId11"/>
                <a:stretch>
                  <a:fillRect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D5AFC405-8BCE-4029-AB4A-9D39B331F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2" r="877"/>
          <a:stretch/>
        </p:blipFill>
        <p:spPr bwMode="auto">
          <a:xfrm>
            <a:off x="3591206" y="2222735"/>
            <a:ext cx="1410002" cy="4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3FFD57-DDF2-4D1E-A843-A1F3F4C61874}"/>
              </a:ext>
            </a:extLst>
          </p:cNvPr>
          <p:cNvSpPr/>
          <p:nvPr/>
        </p:nvSpPr>
        <p:spPr>
          <a:xfrm>
            <a:off x="4562856" y="4242816"/>
            <a:ext cx="3445802" cy="6492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368A92-ED21-4269-9CCE-2637F83F6568}"/>
              </a:ext>
            </a:extLst>
          </p:cNvPr>
          <p:cNvSpPr/>
          <p:nvPr/>
        </p:nvSpPr>
        <p:spPr>
          <a:xfrm>
            <a:off x="8610600" y="4260576"/>
            <a:ext cx="3445802" cy="6492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5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99" y="1192340"/>
            <a:ext cx="4338244" cy="177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174" y="3429000"/>
            <a:ext cx="8201025" cy="2924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ADA00-22DE-43A6-845E-E1BE639C82CD}"/>
              </a:ext>
            </a:extLst>
          </p:cNvPr>
          <p:cNvSpPr txBox="1"/>
          <p:nvPr/>
        </p:nvSpPr>
        <p:spPr>
          <a:xfrm>
            <a:off x="3121727" y="991220"/>
            <a:ext cx="8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A5F5D-BCC2-4197-8B38-3B56A9D43D90}"/>
              </a:ext>
            </a:extLst>
          </p:cNvPr>
          <p:cNvSpPr txBox="1"/>
          <p:nvPr/>
        </p:nvSpPr>
        <p:spPr>
          <a:xfrm>
            <a:off x="4512707" y="100767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Slave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DB31C-055B-4051-A4BC-39A1AC2E1654}"/>
              </a:ext>
            </a:extLst>
          </p:cNvPr>
          <p:cNvSpPr txBox="1"/>
          <p:nvPr/>
        </p:nvSpPr>
        <p:spPr>
          <a:xfrm>
            <a:off x="894665" y="273992"/>
            <a:ext cx="238803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D – Flip Flop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EBA8A-D43E-4093-BC40-CD1078B50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871" y="987674"/>
            <a:ext cx="3933530" cy="1779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1E7E3-C0C9-4753-A1D5-1A1818385523}"/>
              </a:ext>
            </a:extLst>
          </p:cNvPr>
          <p:cNvSpPr txBox="1"/>
          <p:nvPr/>
        </p:nvSpPr>
        <p:spPr>
          <a:xfrm>
            <a:off x="7996505" y="2767651"/>
            <a:ext cx="2208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Cambria Math" panose="02040503050406030204" pitchFamily="18" charset="0"/>
                <a:ea typeface="Cambria Math" panose="02040503050406030204" pitchFamily="18" charset="0"/>
              </a:rPr>
              <a:t>Master – Slave D flipflop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CAD668-191A-41CB-A46A-71247283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08126C-D9D0-4D4C-9304-0821EF4A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86" r="6585"/>
          <a:stretch/>
        </p:blipFill>
        <p:spPr>
          <a:xfrm>
            <a:off x="180046" y="1526645"/>
            <a:ext cx="8126252" cy="4119882"/>
          </a:xfrm>
          <a:prstGeom prst="rect">
            <a:avLst/>
          </a:prstGeom>
          <a:effectLst/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F7BEEB7B-C657-479B-8FD0-905804BC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369" y="1450649"/>
            <a:ext cx="3833631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5C733-BC6F-4501-8510-B083EDDE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094" y="3586586"/>
            <a:ext cx="2964180" cy="2033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70F992-9F84-4287-84B2-379D1A55A81F}"/>
              </a:ext>
            </a:extLst>
          </p:cNvPr>
          <p:cNvSpPr txBox="1"/>
          <p:nvPr/>
        </p:nvSpPr>
        <p:spPr>
          <a:xfrm>
            <a:off x="894665" y="273992"/>
            <a:ext cx="202227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D – Flip Flop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F21F976-065E-4F8E-A787-28770A829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0" y="2084061"/>
            <a:ext cx="8316223" cy="31981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0EBB3-974F-4D5A-832F-AB3A5BBB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12387-FC74-4F21-91E6-2A94C5FE4498}"/>
              </a:ext>
            </a:extLst>
          </p:cNvPr>
          <p:cNvSpPr txBox="1"/>
          <p:nvPr/>
        </p:nvSpPr>
        <p:spPr>
          <a:xfrm>
            <a:off x="1745057" y="258296"/>
            <a:ext cx="266235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6B8782-0036-437E-A43D-E477CF4112F8}"/>
                  </a:ext>
                </a:extLst>
              </p:cNvPr>
              <p:cNvSpPr txBox="1"/>
              <p:nvPr/>
            </p:nvSpPr>
            <p:spPr>
              <a:xfrm>
                <a:off x="6977999" y="342900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=100.58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6B8782-0036-437E-A43D-E477CF41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999" y="342900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78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A9B5CB-B5C9-4D2B-B243-4C2B9DB11ABB}"/>
              </a:ext>
            </a:extLst>
          </p:cNvPr>
          <p:cNvSpPr txBox="1"/>
          <p:nvPr/>
        </p:nvSpPr>
        <p:spPr>
          <a:xfrm>
            <a:off x="6301246" y="2224747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=87.67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60D31-8EF8-45B3-A4BB-9DC6A56B3A99}"/>
              </a:ext>
            </a:extLst>
          </p:cNvPr>
          <p:cNvSpPr/>
          <p:nvPr/>
        </p:nvSpPr>
        <p:spPr>
          <a:xfrm>
            <a:off x="6400862" y="5202413"/>
            <a:ext cx="240828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=113.5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70A2499E-A4C8-4BC2-8F97-269E3070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39" t="1393" r="32016" b="-1393"/>
          <a:stretch/>
        </p:blipFill>
        <p:spPr>
          <a:xfrm>
            <a:off x="946061" y="1197738"/>
            <a:ext cx="4260342" cy="235013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AEE0EA9-0D04-4633-B786-C1478DAAFD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302"/>
          <a:stretch/>
        </p:blipFill>
        <p:spPr>
          <a:xfrm>
            <a:off x="1018451" y="3648332"/>
            <a:ext cx="4195551" cy="2262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A5D47-4841-4954-91C9-D985BACB79EC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299861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0BBA4E2-EBFE-4C3A-88EB-D123A6D22716}"/>
              </a:ext>
            </a:extLst>
          </p:cNvPr>
          <p:cNvSpPr txBox="1"/>
          <p:nvPr/>
        </p:nvSpPr>
        <p:spPr>
          <a:xfrm>
            <a:off x="1573149" y="401546"/>
            <a:ext cx="291655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DCF6F-7157-4DD2-82AA-946743F7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48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1A49EC-547F-4774-9379-E00021C0E0EA}"/>
              </a:ext>
            </a:extLst>
          </p:cNvPr>
          <p:cNvCxnSpPr/>
          <p:nvPr/>
        </p:nvCxnSpPr>
        <p:spPr>
          <a:xfrm>
            <a:off x="8296291" y="1426602"/>
            <a:ext cx="0" cy="69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D1339A-72B0-4422-ADE5-F7629C5925B9}"/>
              </a:ext>
            </a:extLst>
          </p:cNvPr>
          <p:cNvCxnSpPr/>
          <p:nvPr/>
        </p:nvCxnSpPr>
        <p:spPr>
          <a:xfrm>
            <a:off x="5367528" y="2118833"/>
            <a:ext cx="5839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B5FFF1-BFA9-4BA4-A9E5-AA1FEF5F2025}"/>
                  </a:ext>
                </a:extLst>
              </p:cNvPr>
              <p:cNvSpPr txBox="1"/>
              <p:nvPr/>
            </p:nvSpPr>
            <p:spPr>
              <a:xfrm>
                <a:off x="7122896" y="1024540"/>
                <a:ext cx="232850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B5FFF1-BFA9-4BA4-A9E5-AA1FEF5F2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96" y="1024540"/>
                <a:ext cx="2328501" cy="4462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42D13C-EA57-410B-8418-622DD35A4F70}"/>
              </a:ext>
            </a:extLst>
          </p:cNvPr>
          <p:cNvCxnSpPr>
            <a:cxnSpLocks/>
          </p:cNvCxnSpPr>
          <p:nvPr/>
        </p:nvCxnSpPr>
        <p:spPr>
          <a:xfrm>
            <a:off x="5766086" y="1426602"/>
            <a:ext cx="5047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CFE7FA-191B-4E8A-A4C7-9475F37ECC3E}"/>
                  </a:ext>
                </a:extLst>
              </p:cNvPr>
              <p:cNvSpPr txBox="1"/>
              <p:nvPr/>
            </p:nvSpPr>
            <p:spPr>
              <a:xfrm>
                <a:off x="5958646" y="1519765"/>
                <a:ext cx="220893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CFE7FA-191B-4E8A-A4C7-9475F37EC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46" y="1519765"/>
                <a:ext cx="2208930" cy="800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Content Placeholder 15">
            <a:extLst>
              <a:ext uri="{FF2B5EF4-FFF2-40B4-BE49-F238E27FC236}">
                <a16:creationId xmlns:a16="http://schemas.microsoft.com/office/drawing/2014/main" id="{9ABC44FD-3DB5-477B-AAE7-1AA8D118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004" y="2471833"/>
            <a:ext cx="3158026" cy="509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D9D008-476C-4ADE-B41B-F46D10E72FF0}"/>
                  </a:ext>
                </a:extLst>
              </p:cNvPr>
              <p:cNvSpPr txBox="1"/>
              <p:nvPr/>
            </p:nvSpPr>
            <p:spPr>
              <a:xfrm>
                <a:off x="8485073" y="1488752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D9D008-476C-4ADE-B41B-F46D10E72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73" y="1488752"/>
                <a:ext cx="2328501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341DA-0E75-4F6D-841F-061D66FBD032}"/>
                  </a:ext>
                </a:extLst>
              </p:cNvPr>
              <p:cNvSpPr txBox="1"/>
              <p:nvPr/>
            </p:nvSpPr>
            <p:spPr>
              <a:xfrm>
                <a:off x="5870130" y="2553966"/>
                <a:ext cx="2328501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=2.54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341DA-0E75-4F6D-841F-061D66FBD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30" y="2553966"/>
                <a:ext cx="2328501" cy="474232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047D7-3D4C-4722-A30D-72B1C110560C}"/>
                  </a:ext>
                </a:extLst>
              </p:cNvPr>
              <p:cNvSpPr txBox="1"/>
              <p:nvPr/>
            </p:nvSpPr>
            <p:spPr>
              <a:xfrm>
                <a:off x="8507213" y="2526566"/>
                <a:ext cx="2328501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=6.44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047D7-3D4C-4722-A30D-72B1C110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213" y="2526566"/>
                <a:ext cx="2328501" cy="474232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A01F19-1780-46B4-BCB9-6FD18D7171D7}"/>
                  </a:ext>
                </a:extLst>
              </p:cNvPr>
              <p:cNvSpPr txBox="1"/>
              <p:nvPr/>
            </p:nvSpPr>
            <p:spPr>
              <a:xfrm>
                <a:off x="7223480" y="3354782"/>
                <a:ext cx="232850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=79.2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A01F19-1780-46B4-BCB9-6FD18D717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480" y="3354782"/>
                <a:ext cx="2328501" cy="446276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DEB3F5-116A-4FB2-AE86-055FF6DC4680}"/>
                  </a:ext>
                </a:extLst>
              </p:cNvPr>
              <p:cNvSpPr txBox="1"/>
              <p:nvPr/>
            </p:nvSpPr>
            <p:spPr>
              <a:xfrm>
                <a:off x="4435505" y="4426091"/>
                <a:ext cx="3781134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𝑠𝑡𝑎𝑐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=2.62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DEB3F5-116A-4FB2-AE86-055FF6DC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505" y="4426091"/>
                <a:ext cx="3781134" cy="474232"/>
              </a:xfrm>
              <a:prstGeom prst="rect">
                <a:avLst/>
              </a:prstGeom>
              <a:blipFill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56B0FD-E43B-48DF-BC17-94666488B42D}"/>
                  </a:ext>
                </a:extLst>
              </p:cNvPr>
              <p:cNvSpPr txBox="1"/>
              <p:nvPr/>
            </p:nvSpPr>
            <p:spPr>
              <a:xfrm>
                <a:off x="8410866" y="4389379"/>
                <a:ext cx="3781134" cy="474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𝑠𝑡𝑎𝑐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=6.52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56B0FD-E43B-48DF-BC17-94666488B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866" y="4389379"/>
                <a:ext cx="3781134" cy="474232"/>
              </a:xfrm>
              <a:prstGeom prst="rect">
                <a:avLst/>
              </a:prstGeom>
              <a:blipFill>
                <a:blip r:embed="rId10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78DEF3AF-53B1-44F1-A186-1606B9995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602" y="3448962"/>
            <a:ext cx="2695876" cy="50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A75F72-3D17-4710-A07F-2FCB7604DD67}"/>
              </a:ext>
            </a:extLst>
          </p:cNvPr>
          <p:cNvSpPr txBox="1"/>
          <p:nvPr/>
        </p:nvSpPr>
        <p:spPr>
          <a:xfrm>
            <a:off x="894665" y="273992"/>
            <a:ext cx="215028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D – Flip Flop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B582DEF-6D59-4DF6-9212-7453FADA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434" y="1160773"/>
            <a:ext cx="3867912" cy="152299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2A7330F-9858-438E-BF45-2D54CCEB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129" y="2971752"/>
            <a:ext cx="2532888" cy="24506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87B682-860C-4FD6-A315-5FCE8823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49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4166FC-CBFE-4B75-89EC-8D233B1CB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9" y="2043832"/>
            <a:ext cx="7988389" cy="3677533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F815F41-2557-4EB8-961E-A98CC0EE6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7" y="2043832"/>
            <a:ext cx="8121877" cy="3683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6C56B4-EC5D-4967-AC31-8A4708C2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410844"/>
            <a:ext cx="10515600" cy="1325563"/>
          </a:xfrm>
        </p:spPr>
        <p:txBody>
          <a:bodyPr>
            <a:normAutofit/>
          </a:bodyPr>
          <a:lstStyle/>
          <a:p>
            <a:r>
              <a:rPr lang="vi-VN" sz="4500" b="1" err="1">
                <a:latin typeface="Times New Roman"/>
                <a:cs typeface="Times New Roman"/>
              </a:rPr>
              <a:t>Các</a:t>
            </a:r>
            <a:r>
              <a:rPr lang="vi-VN" sz="4500" b="1">
                <a:latin typeface="Times New Roman"/>
                <a:cs typeface="Times New Roman"/>
              </a:rPr>
              <a:t> </a:t>
            </a:r>
            <a:r>
              <a:rPr lang="vi-VN" sz="4500" b="1" err="1">
                <a:latin typeface="Times New Roman"/>
                <a:cs typeface="Times New Roman"/>
              </a:rPr>
              <a:t>cổng</a:t>
            </a:r>
            <a:r>
              <a:rPr lang="vi-VN" sz="4500" b="1">
                <a:latin typeface="Times New Roman"/>
                <a:cs typeface="Times New Roman"/>
              </a:rPr>
              <a:t> </a:t>
            </a:r>
            <a:r>
              <a:rPr lang="vi-VN" sz="4500" b="1" err="1">
                <a:latin typeface="Times New Roman"/>
                <a:cs typeface="Times New Roman"/>
              </a:rPr>
              <a:t>logic</a:t>
            </a:r>
            <a:r>
              <a:rPr lang="vi-VN" sz="4500" b="1">
                <a:latin typeface="Times New Roman"/>
                <a:cs typeface="Times New Roman"/>
              </a:rPr>
              <a:t> </a:t>
            </a:r>
            <a:r>
              <a:rPr lang="vi-VN" sz="4500" b="1" err="1">
                <a:latin typeface="Times New Roman"/>
                <a:cs typeface="Times New Roman"/>
              </a:rPr>
              <a:t>chủ</a:t>
            </a:r>
            <a:r>
              <a:rPr lang="vi-VN" sz="4500" b="1">
                <a:latin typeface="Times New Roman"/>
                <a:cs typeface="Times New Roman"/>
              </a:rPr>
              <a:t> </a:t>
            </a:r>
            <a:r>
              <a:rPr lang="vi-VN" sz="4500" b="1" err="1">
                <a:latin typeface="Times New Roman"/>
                <a:cs typeface="Times New Roman"/>
              </a:rPr>
              <a:t>yếu</a:t>
            </a:r>
            <a:r>
              <a:rPr lang="vi-VN" sz="4500" b="1">
                <a:latin typeface="Times New Roman"/>
                <a:cs typeface="Times New Roman"/>
              </a:rPr>
              <a:t>:</a:t>
            </a:r>
            <a:endParaRPr lang="vi-VN" sz="4500" b="1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11EA7D8-28A9-457E-961E-5BCD3FF2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44" y="2480150"/>
            <a:ext cx="3705225" cy="25511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vi-VN" sz="3200">
                <a:latin typeface="Times New Roman"/>
                <a:cs typeface="Arial"/>
              </a:rPr>
              <a:t> </a:t>
            </a:r>
            <a:r>
              <a:rPr lang="vi-VN" sz="3200" err="1">
                <a:latin typeface="Times New Roman"/>
                <a:cs typeface="Arial"/>
              </a:rPr>
              <a:t>Cổng</a:t>
            </a:r>
            <a:r>
              <a:rPr lang="vi-VN" sz="3200">
                <a:latin typeface="Times New Roman"/>
                <a:cs typeface="Arial"/>
              </a:rPr>
              <a:t> NOT</a:t>
            </a:r>
          </a:p>
          <a:p>
            <a:pPr marL="0" indent="0">
              <a:buNone/>
            </a:pPr>
            <a:r>
              <a:rPr lang="vi-VN" sz="3200">
                <a:latin typeface="Times New Roman"/>
                <a:cs typeface="Arial"/>
              </a:rPr>
              <a:t> </a:t>
            </a:r>
            <a:r>
              <a:rPr lang="vi-VN" sz="3200" err="1">
                <a:latin typeface="Times New Roman"/>
                <a:cs typeface="Arial"/>
              </a:rPr>
              <a:t>Cổng</a:t>
            </a:r>
            <a:r>
              <a:rPr lang="vi-VN" sz="3200">
                <a:latin typeface="Times New Roman"/>
                <a:cs typeface="Arial"/>
              </a:rPr>
              <a:t> NAND</a:t>
            </a:r>
          </a:p>
          <a:p>
            <a:pPr marL="0" indent="0">
              <a:buNone/>
            </a:pPr>
            <a:r>
              <a:rPr lang="vi-VN" sz="3200">
                <a:latin typeface="Times New Roman"/>
                <a:cs typeface="Arial"/>
              </a:rPr>
              <a:t> </a:t>
            </a:r>
            <a:r>
              <a:rPr lang="vi-VN" sz="3200" err="1">
                <a:latin typeface="Times New Roman"/>
                <a:cs typeface="Arial"/>
              </a:rPr>
              <a:t>Cổng</a:t>
            </a:r>
            <a:r>
              <a:rPr lang="vi-VN" sz="3200">
                <a:latin typeface="Times New Roman"/>
                <a:cs typeface="Arial"/>
              </a:rPr>
              <a:t> XOR</a:t>
            </a:r>
          </a:p>
          <a:p>
            <a:pPr marL="0" indent="0">
              <a:buNone/>
            </a:pPr>
            <a:r>
              <a:rPr lang="vi-VN" sz="3200">
                <a:latin typeface="Times New Roman"/>
                <a:cs typeface="Arial"/>
              </a:rPr>
              <a:t> </a:t>
            </a:r>
            <a:r>
              <a:rPr lang="vi-VN" sz="3200" err="1">
                <a:latin typeface="Times New Roman"/>
                <a:cs typeface="Arial"/>
              </a:rPr>
              <a:t>Cổng</a:t>
            </a:r>
            <a:r>
              <a:rPr lang="vi-VN" sz="3200">
                <a:latin typeface="Times New Roman"/>
                <a:cs typeface="Arial"/>
              </a:rPr>
              <a:t> AND</a:t>
            </a:r>
          </a:p>
          <a:p>
            <a:pPr marL="0" indent="0">
              <a:buNone/>
            </a:pPr>
            <a:r>
              <a:rPr lang="vi-VN" sz="3200">
                <a:latin typeface="Times New Roman"/>
                <a:cs typeface="Arial"/>
              </a:rPr>
              <a:t> </a:t>
            </a:r>
            <a:r>
              <a:rPr lang="vi-VN" sz="3200" err="1">
                <a:latin typeface="Times New Roman"/>
                <a:cs typeface="Arial"/>
              </a:rPr>
              <a:t>Cổng</a:t>
            </a:r>
            <a:r>
              <a:rPr lang="vi-VN" sz="3200">
                <a:latin typeface="Times New Roman"/>
                <a:cs typeface="Arial"/>
              </a:rPr>
              <a:t> OR</a:t>
            </a:r>
          </a:p>
        </p:txBody>
      </p:sp>
      <p:pic>
        <p:nvPicPr>
          <p:cNvPr id="4" name="Hình ảnh 4" descr="Ảnh có chứa văn bản, mạch, thiết bị điện tử&#10;&#10;Mô tả được tự động tạo">
            <a:extLst>
              <a:ext uri="{FF2B5EF4-FFF2-40B4-BE49-F238E27FC236}">
                <a16:creationId xmlns:a16="http://schemas.microsoft.com/office/drawing/2014/main" id="{5FAB2D59-EC66-4A71-A2F8-87534939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865" y="1736407"/>
            <a:ext cx="6924675" cy="4038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03607-9102-42F2-BFF6-F2EFD789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13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12387-FC74-4F21-91E6-2A94C5FE4498}"/>
              </a:ext>
            </a:extLst>
          </p:cNvPr>
          <p:cNvSpPr txBox="1"/>
          <p:nvPr/>
        </p:nvSpPr>
        <p:spPr>
          <a:xfrm>
            <a:off x="1717625" y="258296"/>
            <a:ext cx="261663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6B8782-0036-437E-A43D-E477CF4112F8}"/>
                  </a:ext>
                </a:extLst>
              </p:cNvPr>
              <p:cNvSpPr txBox="1"/>
              <p:nvPr/>
            </p:nvSpPr>
            <p:spPr>
              <a:xfrm>
                <a:off x="7552275" y="3355848"/>
                <a:ext cx="3898742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=109.89(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6B8782-0036-437E-A43D-E477CF41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275" y="3355848"/>
                <a:ext cx="3898742" cy="614848"/>
              </a:xfrm>
              <a:prstGeom prst="rect">
                <a:avLst/>
              </a:prstGeom>
              <a:blipFill>
                <a:blip r:embed="rId2"/>
                <a:stretch>
                  <a:fillRect l="-2184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A9B5CB-B5C9-4D2B-B243-4C2B9DB11ABB}"/>
              </a:ext>
            </a:extLst>
          </p:cNvPr>
          <p:cNvSpPr txBox="1"/>
          <p:nvPr/>
        </p:nvSpPr>
        <p:spPr>
          <a:xfrm>
            <a:off x="6758446" y="2012377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=96.81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60D31-8EF8-45B3-A4BB-9DC6A56B3A99}"/>
              </a:ext>
            </a:extLst>
          </p:cNvPr>
          <p:cNvSpPr/>
          <p:nvPr/>
        </p:nvSpPr>
        <p:spPr>
          <a:xfrm>
            <a:off x="6844149" y="4907281"/>
            <a:ext cx="2571794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=122.98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88A37CB-0AE6-48BF-9CB9-8D15A5CE8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63" y="1636776"/>
            <a:ext cx="5181601" cy="1873631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5D4E46F-0C62-4383-A0C9-BAEAE008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364" y="3749928"/>
            <a:ext cx="5181600" cy="2111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B04E21-2FA7-4386-A19C-C82DAFBB11DE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493492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42110" y="3229809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=169.5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110" y="3229809"/>
                <a:ext cx="4108361" cy="800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58566" y="2432081"/>
                <a:ext cx="2607060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=2.69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66" y="2432081"/>
                <a:ext cx="2607060" cy="381899"/>
              </a:xfrm>
              <a:prstGeom prst="rect">
                <a:avLst/>
              </a:prstGeom>
              <a:blipFill>
                <a:blip r:embed="rId3"/>
                <a:stretch>
                  <a:fillRect l="-2103" r="-2336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85F287C-1B31-48B8-B828-F1051E07734F}"/>
              </a:ext>
            </a:extLst>
          </p:cNvPr>
          <p:cNvSpPr txBox="1"/>
          <p:nvPr/>
        </p:nvSpPr>
        <p:spPr>
          <a:xfrm>
            <a:off x="1454277" y="430488"/>
            <a:ext cx="302628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5382F-F0A6-47C2-A4B2-0768ED09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CCEB07-C37D-4718-830B-35D924590560}"/>
                  </a:ext>
                </a:extLst>
              </p:cNvPr>
              <p:cNvSpPr txBox="1"/>
              <p:nvPr/>
            </p:nvSpPr>
            <p:spPr>
              <a:xfrm>
                <a:off x="7122896" y="1024540"/>
                <a:ext cx="232850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CCEB07-C37D-4718-830B-35D924590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96" y="1024540"/>
                <a:ext cx="2328501" cy="446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6A01B3-02BF-48FE-926D-DF54EC503425}"/>
              </a:ext>
            </a:extLst>
          </p:cNvPr>
          <p:cNvCxnSpPr>
            <a:cxnSpLocks/>
          </p:cNvCxnSpPr>
          <p:nvPr/>
        </p:nvCxnSpPr>
        <p:spPr>
          <a:xfrm>
            <a:off x="5766086" y="1426602"/>
            <a:ext cx="5047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C9CB7-492D-4187-9959-8A00ACED703C}"/>
                  </a:ext>
                </a:extLst>
              </p:cNvPr>
              <p:cNvSpPr txBox="1"/>
              <p:nvPr/>
            </p:nvSpPr>
            <p:spPr>
              <a:xfrm>
                <a:off x="5958645" y="1519765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5C9CB7-492D-4187-9959-8A00ACED7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45" y="1519765"/>
                <a:ext cx="2328501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9445D9-0616-4DE4-B711-6866F1FE8326}"/>
                  </a:ext>
                </a:extLst>
              </p:cNvPr>
              <p:cNvSpPr txBox="1"/>
              <p:nvPr/>
            </p:nvSpPr>
            <p:spPr>
              <a:xfrm>
                <a:off x="8485073" y="1488752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9445D9-0616-4DE4-B711-6866F1FE8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73" y="1488752"/>
                <a:ext cx="2328501" cy="800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E87E97-31AD-4553-9BB4-04A2CAD14B80}"/>
              </a:ext>
            </a:extLst>
          </p:cNvPr>
          <p:cNvCxnSpPr/>
          <p:nvPr/>
        </p:nvCxnSpPr>
        <p:spPr>
          <a:xfrm>
            <a:off x="8296291" y="1426602"/>
            <a:ext cx="0" cy="69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C4188A-B39B-4561-9AAF-8C7414C74379}"/>
              </a:ext>
            </a:extLst>
          </p:cNvPr>
          <p:cNvCxnSpPr/>
          <p:nvPr/>
        </p:nvCxnSpPr>
        <p:spPr>
          <a:xfrm>
            <a:off x="5367528" y="2118833"/>
            <a:ext cx="5839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DFD785F0-3B43-42FB-82CF-D04A4F9E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777" y="2408495"/>
            <a:ext cx="2772170" cy="5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B5801A-0274-4CAA-A59D-E8F5DC177471}"/>
                  </a:ext>
                </a:extLst>
              </p:cNvPr>
              <p:cNvSpPr txBox="1"/>
              <p:nvPr/>
            </p:nvSpPr>
            <p:spPr>
              <a:xfrm>
                <a:off x="8610600" y="2408495"/>
                <a:ext cx="2704843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=12.55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B5801A-0274-4CAA-A59D-E8F5DC17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408495"/>
                <a:ext cx="2704843" cy="381899"/>
              </a:xfrm>
              <a:prstGeom prst="rect">
                <a:avLst/>
              </a:prstGeom>
              <a:blipFill>
                <a:blip r:embed="rId8"/>
                <a:stretch>
                  <a:fillRect l="-2257" r="-2257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0C4ECA-46E5-4AE3-AC11-720A815C3F96}"/>
                  </a:ext>
                </a:extLst>
              </p:cNvPr>
              <p:cNvSpPr txBox="1"/>
              <p:nvPr/>
            </p:nvSpPr>
            <p:spPr>
              <a:xfrm>
                <a:off x="6815362" y="5275328"/>
                <a:ext cx="3497385" cy="4742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𝑑𝑦𝑛𝑎𝑚𝑖𝑐</m:t>
                        </m:r>
                      </m:sub>
                    </m:sSub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</m:oMath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0C4ECA-46E5-4AE3-AC11-720A815C3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362" y="5275328"/>
                <a:ext cx="3497385" cy="474232"/>
              </a:xfrm>
              <a:prstGeom prst="rect">
                <a:avLst/>
              </a:prstGeom>
              <a:blipFill>
                <a:blip r:embed="rId9"/>
                <a:stretch>
                  <a:fillRect l="-174"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F3C58-7173-45F4-AD51-90D2BEF80A1C}"/>
                  </a:ext>
                </a:extLst>
              </p:cNvPr>
              <p:cNvSpPr txBox="1"/>
              <p:nvPr/>
            </p:nvSpPr>
            <p:spPr>
              <a:xfrm>
                <a:off x="5330952" y="4288018"/>
                <a:ext cx="2627571" cy="4462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=2.85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F3C58-7173-45F4-AD51-90D2BEF80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52" y="4288018"/>
                <a:ext cx="2627571" cy="446276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1F5AD5-507C-4954-A22E-A9F349878D46}"/>
                  </a:ext>
                </a:extLst>
              </p:cNvPr>
              <p:cNvSpPr txBox="1"/>
              <p:nvPr/>
            </p:nvSpPr>
            <p:spPr>
              <a:xfrm>
                <a:off x="8944211" y="4288018"/>
                <a:ext cx="2627571" cy="4462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=12.7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1F5AD5-507C-4954-A22E-A9F34987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211" y="4288018"/>
                <a:ext cx="2627571" cy="446276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Không có mô tả.">
            <a:extLst>
              <a:ext uri="{FF2B5EF4-FFF2-40B4-BE49-F238E27FC236}">
                <a16:creationId xmlns:a16="http://schemas.microsoft.com/office/drawing/2014/main" id="{E23BA631-D9A3-410D-ABFF-81362A6B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238" y="2412252"/>
            <a:ext cx="1338828" cy="4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99F4BED7-C727-4014-8E50-D1CD6F166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29" y="3402598"/>
            <a:ext cx="2761485" cy="52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972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739DC-9A20-44BA-8C64-CE0E77E7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575" y="2605758"/>
            <a:ext cx="5004659" cy="1646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54B9B1-40E8-463B-BB04-1DA37291AC5C}"/>
              </a:ext>
            </a:extLst>
          </p:cNvPr>
          <p:cNvSpPr txBox="1"/>
          <p:nvPr/>
        </p:nvSpPr>
        <p:spPr>
          <a:xfrm>
            <a:off x="2325509" y="5062779"/>
            <a:ext cx="54735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Truth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C70ED-61C0-4E89-9699-77FFFA7CA191}"/>
              </a:ext>
            </a:extLst>
          </p:cNvPr>
          <p:cNvSpPr txBox="1"/>
          <p:nvPr/>
        </p:nvSpPr>
        <p:spPr>
          <a:xfrm>
            <a:off x="8117698" y="5062779"/>
            <a:ext cx="27746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Block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0FB3D-0776-4FB3-90D7-A7F6E8CDD963}"/>
              </a:ext>
            </a:extLst>
          </p:cNvPr>
          <p:cNvSpPr txBox="1"/>
          <p:nvPr/>
        </p:nvSpPr>
        <p:spPr>
          <a:xfrm>
            <a:off x="496442" y="408893"/>
            <a:ext cx="5422006" cy="44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Master-slave D flip-flop with clear input</a:t>
            </a:r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BA0FD944-4932-4EF2-80A0-A1EF13AE5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09" y="1771576"/>
            <a:ext cx="47434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E8095-1002-4166-80ED-2C889A61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1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70A640-111C-47E1-A6AA-4321ED4DC6F8}"/>
              </a:ext>
            </a:extLst>
          </p:cNvPr>
          <p:cNvSpPr txBox="1"/>
          <p:nvPr/>
        </p:nvSpPr>
        <p:spPr>
          <a:xfrm>
            <a:off x="2640711" y="5420820"/>
            <a:ext cx="3385185" cy="43104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79E92-BF29-43EC-8C51-10EFBEF9EBDE}"/>
              </a:ext>
            </a:extLst>
          </p:cNvPr>
          <p:cNvSpPr txBox="1"/>
          <p:nvPr/>
        </p:nvSpPr>
        <p:spPr>
          <a:xfrm>
            <a:off x="9552996" y="4824647"/>
            <a:ext cx="2275713" cy="41620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037CB-6F55-4CDE-9A3B-659E6B2A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817" y="2129798"/>
            <a:ext cx="2904135" cy="2597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9646A-19E7-4056-A00D-17D24FA8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8" y="1719562"/>
            <a:ext cx="8566904" cy="33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50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5D485AA-5951-4FF4-BE11-C60E742C6C06}"/>
              </a:ext>
            </a:extLst>
          </p:cNvPr>
          <p:cNvSpPr txBox="1"/>
          <p:nvPr/>
        </p:nvSpPr>
        <p:spPr>
          <a:xfrm>
            <a:off x="3125404" y="5825489"/>
            <a:ext cx="5940425" cy="7350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904E0-67F3-4998-A44A-AC2D5380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54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871537"/>
            <a:ext cx="12096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40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02C691-D613-4486-A298-EA885B5CC0AC}"/>
              </a:ext>
            </a:extLst>
          </p:cNvPr>
          <p:cNvSpPr txBox="1"/>
          <p:nvPr/>
        </p:nvSpPr>
        <p:spPr>
          <a:xfrm>
            <a:off x="1637413" y="177795"/>
            <a:ext cx="287972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96DE75-4D8F-4085-9FAE-8DB9DA3CCE03}"/>
                  </a:ext>
                </a:extLst>
              </p:cNvPr>
              <p:cNvSpPr txBox="1"/>
              <p:nvPr/>
            </p:nvSpPr>
            <p:spPr>
              <a:xfrm>
                <a:off x="7237927" y="330987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102.25 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96DE75-4D8F-4085-9FAE-8DB9DA3CC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27" y="330987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65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F6CCF97-2454-4C9C-A508-CE9A5A8FE43C}"/>
              </a:ext>
            </a:extLst>
          </p:cNvPr>
          <p:cNvSpPr txBox="1"/>
          <p:nvPr/>
        </p:nvSpPr>
        <p:spPr>
          <a:xfrm>
            <a:off x="7237927" y="2032341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 89.20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A75260-D544-465E-BD99-D0AEE04069A3}"/>
              </a:ext>
            </a:extLst>
          </p:cNvPr>
          <p:cNvSpPr/>
          <p:nvPr/>
        </p:nvSpPr>
        <p:spPr>
          <a:xfrm>
            <a:off x="7130283" y="5330711"/>
            <a:ext cx="239386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 115.30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1CCFA4-ECA6-4B1E-9E06-4DFDBC72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55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1" y="895563"/>
            <a:ext cx="6163121" cy="2719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0" y="3615397"/>
            <a:ext cx="6163121" cy="2727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72F16A-7AE1-4BB3-B097-79ED0850A9CB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2765396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/>
              <p:nvPr/>
            </p:nvSpPr>
            <p:spPr>
              <a:xfrm>
                <a:off x="6149636" y="3288942"/>
                <a:ext cx="410836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=0.130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636" y="3288942"/>
                <a:ext cx="4108361" cy="446276"/>
              </a:xfrm>
              <a:prstGeom prst="rect">
                <a:avLst/>
              </a:prstGeom>
              <a:blipFill>
                <a:blip r:embed="rId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/>
              <p:nvPr/>
            </p:nvSpPr>
            <p:spPr>
              <a:xfrm>
                <a:off x="5367528" y="2354243"/>
                <a:ext cx="2836289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2.172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28" y="2354243"/>
                <a:ext cx="2836289" cy="381899"/>
              </a:xfrm>
              <a:prstGeom prst="rect">
                <a:avLst/>
              </a:prstGeom>
              <a:blipFill>
                <a:blip r:embed="rId3"/>
                <a:stretch>
                  <a:fillRect l="-1935" r="-1935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/>
              <p:nvPr/>
            </p:nvSpPr>
            <p:spPr>
              <a:xfrm>
                <a:off x="6815362" y="5275328"/>
                <a:ext cx="3497385" cy="4742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𝑑𝑦𝑛𝑎𝑚𝑖𝑐</m:t>
                        </m:r>
                      </m:sub>
                    </m:sSub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</m:oMath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362" y="5275328"/>
                <a:ext cx="3497385" cy="474232"/>
              </a:xfrm>
              <a:prstGeom prst="rect">
                <a:avLst/>
              </a:prstGeom>
              <a:blipFill>
                <a:blip r:embed="rId4"/>
                <a:stretch>
                  <a:fillRect l="-174"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394C8B-90CD-4141-8AED-5B46775BDAAB}"/>
              </a:ext>
            </a:extLst>
          </p:cNvPr>
          <p:cNvSpPr txBox="1"/>
          <p:nvPr/>
        </p:nvSpPr>
        <p:spPr>
          <a:xfrm>
            <a:off x="1582549" y="235946"/>
            <a:ext cx="297116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E7A7A1-7AD5-4897-A2CA-5CF7032D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56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050" y="2208460"/>
            <a:ext cx="2836289" cy="5276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514" y="3315942"/>
            <a:ext cx="3012440" cy="599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859EDC-3FC4-4380-B8DF-6D67C4534B18}"/>
                  </a:ext>
                </a:extLst>
              </p:cNvPr>
              <p:cNvSpPr txBox="1"/>
              <p:nvPr/>
            </p:nvSpPr>
            <p:spPr>
              <a:xfrm>
                <a:off x="7122896" y="1024540"/>
                <a:ext cx="232850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859EDC-3FC4-4380-B8DF-6D67C4534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96" y="1024540"/>
                <a:ext cx="2328501" cy="446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84F301-A85E-4567-8175-D4260D0581D9}"/>
              </a:ext>
            </a:extLst>
          </p:cNvPr>
          <p:cNvCxnSpPr>
            <a:cxnSpLocks/>
          </p:cNvCxnSpPr>
          <p:nvPr/>
        </p:nvCxnSpPr>
        <p:spPr>
          <a:xfrm>
            <a:off x="5766086" y="1426602"/>
            <a:ext cx="5047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7DC81A-4C8D-4751-A84B-F306A6395329}"/>
                  </a:ext>
                </a:extLst>
              </p:cNvPr>
              <p:cNvSpPr txBox="1"/>
              <p:nvPr/>
            </p:nvSpPr>
            <p:spPr>
              <a:xfrm>
                <a:off x="5958645" y="1519765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7DC81A-4C8D-4751-A84B-F306A639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45" y="1519765"/>
                <a:ext cx="2328501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559171-721D-4256-BCB6-92D3B266934D}"/>
                  </a:ext>
                </a:extLst>
              </p:cNvPr>
              <p:cNvSpPr txBox="1"/>
              <p:nvPr/>
            </p:nvSpPr>
            <p:spPr>
              <a:xfrm>
                <a:off x="8485073" y="1488752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559171-721D-4256-BCB6-92D3B2669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73" y="1488752"/>
                <a:ext cx="2328501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E476D3-2092-445E-92BE-786B4E92C1D0}"/>
              </a:ext>
            </a:extLst>
          </p:cNvPr>
          <p:cNvCxnSpPr/>
          <p:nvPr/>
        </p:nvCxnSpPr>
        <p:spPr>
          <a:xfrm>
            <a:off x="8296291" y="1426602"/>
            <a:ext cx="0" cy="69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FEEF95-BDCD-4490-BD08-7F45BAB700AC}"/>
              </a:ext>
            </a:extLst>
          </p:cNvPr>
          <p:cNvCxnSpPr/>
          <p:nvPr/>
        </p:nvCxnSpPr>
        <p:spPr>
          <a:xfrm>
            <a:off x="5367528" y="2118833"/>
            <a:ext cx="5839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4C3489-A99C-4316-8926-251F901A563B}"/>
                  </a:ext>
                </a:extLst>
              </p:cNvPr>
              <p:cNvSpPr txBox="1"/>
              <p:nvPr/>
            </p:nvSpPr>
            <p:spPr>
              <a:xfrm>
                <a:off x="5330952" y="4288018"/>
                <a:ext cx="2627571" cy="4462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=2.302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4C3489-A99C-4316-8926-251F901A5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52" y="4288018"/>
                <a:ext cx="2627571" cy="446276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506E49-57AC-410E-8F7E-210B2A7FD75C}"/>
                  </a:ext>
                </a:extLst>
              </p:cNvPr>
              <p:cNvSpPr txBox="1"/>
              <p:nvPr/>
            </p:nvSpPr>
            <p:spPr>
              <a:xfrm>
                <a:off x="8944211" y="4288018"/>
                <a:ext cx="2627571" cy="4462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=10.2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506E49-57AC-410E-8F7E-210B2A7FD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211" y="4288018"/>
                <a:ext cx="2627571" cy="446276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E22C90A7-5DAD-4F26-8CDF-3D3FCDECA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3"/>
          <a:stretch/>
        </p:blipFill>
        <p:spPr bwMode="auto">
          <a:xfrm>
            <a:off x="3967639" y="2205630"/>
            <a:ext cx="1363313" cy="52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F8947E-B315-488C-800C-27651F51E67B}"/>
                  </a:ext>
                </a:extLst>
              </p:cNvPr>
              <p:cNvSpPr txBox="1"/>
              <p:nvPr/>
            </p:nvSpPr>
            <p:spPr>
              <a:xfrm>
                <a:off x="8564055" y="2312408"/>
                <a:ext cx="2704843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=10.17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F8947E-B315-488C-800C-27651F51E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055" y="2312408"/>
                <a:ext cx="2704843" cy="381899"/>
              </a:xfrm>
              <a:prstGeom prst="rect">
                <a:avLst/>
              </a:prstGeom>
              <a:blipFill>
                <a:blip r:embed="rId13"/>
                <a:stretch>
                  <a:fillRect l="-2252" r="-2027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629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E9FB3-5AB3-4D4D-B5A9-D1A61040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543" y="466355"/>
            <a:ext cx="4854914" cy="59252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540584-E3FF-4AF3-8B51-E063B71341AE}"/>
              </a:ext>
            </a:extLst>
          </p:cNvPr>
          <p:cNvSpPr txBox="1"/>
          <p:nvPr/>
        </p:nvSpPr>
        <p:spPr>
          <a:xfrm>
            <a:off x="888643" y="231820"/>
            <a:ext cx="32535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Synchronous 4-Bit Up Counter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B0BA4-E85F-4B1D-AAC5-7AD668290273}"/>
              </a:ext>
            </a:extLst>
          </p:cNvPr>
          <p:cNvSpPr txBox="1"/>
          <p:nvPr/>
        </p:nvSpPr>
        <p:spPr>
          <a:xfrm>
            <a:off x="7653528" y="106070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C60C5-F37D-4939-B2B2-7DB1BD93C7C7}"/>
              </a:ext>
            </a:extLst>
          </p:cNvPr>
          <p:cNvSpPr txBox="1"/>
          <p:nvPr/>
        </p:nvSpPr>
        <p:spPr>
          <a:xfrm>
            <a:off x="5886434" y="106070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CB858-116A-4B61-BEFA-95582A617587}"/>
              </a:ext>
            </a:extLst>
          </p:cNvPr>
          <p:cNvSpPr txBox="1"/>
          <p:nvPr/>
        </p:nvSpPr>
        <p:spPr>
          <a:xfrm>
            <a:off x="4007419" y="689493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AB1891-4346-4A12-87E0-2395402A6F78}"/>
              </a:ext>
            </a:extLst>
          </p:cNvPr>
          <p:cNvSpPr txBox="1"/>
          <p:nvPr/>
        </p:nvSpPr>
        <p:spPr>
          <a:xfrm>
            <a:off x="8444232" y="1279819"/>
            <a:ext cx="6447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Q0 = 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E8014-C9B4-4F12-9B0B-D1E081CD1DBF}"/>
              </a:ext>
            </a:extLst>
          </p:cNvPr>
          <p:cNvSpPr txBox="1"/>
          <p:nvPr/>
        </p:nvSpPr>
        <p:spPr>
          <a:xfrm>
            <a:off x="7540752" y="226466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7DE42-A18C-4D1F-AA9A-E445461BD009}"/>
              </a:ext>
            </a:extLst>
          </p:cNvPr>
          <p:cNvSpPr txBox="1"/>
          <p:nvPr/>
        </p:nvSpPr>
        <p:spPr>
          <a:xfrm>
            <a:off x="5773658" y="226466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70446-674A-4C0A-92F6-BE34A1262A63}"/>
              </a:ext>
            </a:extLst>
          </p:cNvPr>
          <p:cNvSpPr txBox="1"/>
          <p:nvPr/>
        </p:nvSpPr>
        <p:spPr>
          <a:xfrm>
            <a:off x="8444232" y="2508157"/>
            <a:ext cx="6447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Q1 = 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73F593-80C9-46C3-8D4A-09636D1386C0}"/>
              </a:ext>
            </a:extLst>
          </p:cNvPr>
          <p:cNvSpPr txBox="1"/>
          <p:nvPr/>
        </p:nvSpPr>
        <p:spPr>
          <a:xfrm>
            <a:off x="4585388" y="2215769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3C703E-1A0D-4FE2-9207-D176A101FEDC}"/>
              </a:ext>
            </a:extLst>
          </p:cNvPr>
          <p:cNvSpPr txBox="1"/>
          <p:nvPr/>
        </p:nvSpPr>
        <p:spPr>
          <a:xfrm>
            <a:off x="7675565" y="104565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B7802-4791-4C8D-BB32-2046D00C264A}"/>
              </a:ext>
            </a:extLst>
          </p:cNvPr>
          <p:cNvSpPr txBox="1"/>
          <p:nvPr/>
        </p:nvSpPr>
        <p:spPr>
          <a:xfrm>
            <a:off x="5908471" y="104565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F602FF-FEF0-4280-B66C-3FC87B64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57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5CC00-6910-4818-9166-CE8D6054AE06}"/>
              </a:ext>
            </a:extLst>
          </p:cNvPr>
          <p:cNvSpPr txBox="1"/>
          <p:nvPr/>
        </p:nvSpPr>
        <p:spPr>
          <a:xfrm>
            <a:off x="7531531" y="226466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FE409E-EB46-4C83-A71B-80B6611C09BE}"/>
              </a:ext>
            </a:extLst>
          </p:cNvPr>
          <p:cNvSpPr txBox="1"/>
          <p:nvPr/>
        </p:nvSpPr>
        <p:spPr>
          <a:xfrm>
            <a:off x="4007419" y="678096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E8D251-CB44-48FE-9AAD-A789EC3C060F}"/>
              </a:ext>
            </a:extLst>
          </p:cNvPr>
          <p:cNvSpPr txBox="1"/>
          <p:nvPr/>
        </p:nvSpPr>
        <p:spPr>
          <a:xfrm>
            <a:off x="5919490" y="1030612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7419C9-98D0-469B-9F4F-6DD8C6FB5D7F}"/>
              </a:ext>
            </a:extLst>
          </p:cNvPr>
          <p:cNvSpPr txBox="1"/>
          <p:nvPr/>
        </p:nvSpPr>
        <p:spPr>
          <a:xfrm>
            <a:off x="7664546" y="1075750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DEF3EB-ABAB-43D8-8A2E-9DC6301AB8E3}"/>
              </a:ext>
            </a:extLst>
          </p:cNvPr>
          <p:cNvSpPr txBox="1"/>
          <p:nvPr/>
        </p:nvSpPr>
        <p:spPr>
          <a:xfrm>
            <a:off x="4594609" y="2215769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E5E453-CA92-4A84-AEFD-C20AE539A0E8}"/>
              </a:ext>
            </a:extLst>
          </p:cNvPr>
          <p:cNvSpPr txBox="1"/>
          <p:nvPr/>
        </p:nvSpPr>
        <p:spPr>
          <a:xfrm>
            <a:off x="7543800" y="226466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5238F2-6FE5-4BA8-AFE4-67F0AE34A59F}"/>
              </a:ext>
            </a:extLst>
          </p:cNvPr>
          <p:cNvSpPr txBox="1"/>
          <p:nvPr/>
        </p:nvSpPr>
        <p:spPr>
          <a:xfrm>
            <a:off x="7686584" y="1045658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8DDA25-7E20-48FA-AD36-107ADB5F7F56}"/>
              </a:ext>
            </a:extLst>
          </p:cNvPr>
          <p:cNvSpPr txBox="1"/>
          <p:nvPr/>
        </p:nvSpPr>
        <p:spPr>
          <a:xfrm>
            <a:off x="5771859" y="2264664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130AB-A265-4A08-AC06-EC0D8F56F87B}"/>
              </a:ext>
            </a:extLst>
          </p:cNvPr>
          <p:cNvSpPr txBox="1"/>
          <p:nvPr/>
        </p:nvSpPr>
        <p:spPr>
          <a:xfrm>
            <a:off x="7675564" y="1090796"/>
            <a:ext cx="269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036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2" grpId="0"/>
      <p:bldP spid="12" grpId="1"/>
      <p:bldP spid="13" grpId="0"/>
      <p:bldP spid="13" grpId="1"/>
      <p:bldP spid="13" grpId="2"/>
      <p:bldP spid="14" grpId="0"/>
      <p:bldP spid="14" grpId="1"/>
      <p:bldP spid="15" grpId="0"/>
      <p:bldP spid="15" grpId="1"/>
      <p:bldP spid="16" grpId="0"/>
      <p:bldP spid="16" grpId="1"/>
      <p:bldP spid="21" grpId="0"/>
      <p:bldP spid="21" grpId="1"/>
      <p:bldP spid="21" grpId="2"/>
      <p:bldP spid="22" grpId="0"/>
      <p:bldP spid="22" grpId="1"/>
      <p:bldP spid="17" grpId="0"/>
      <p:bldP spid="17" grpId="1"/>
      <p:bldP spid="24" grpId="0"/>
      <p:bldP spid="25" grpId="0"/>
      <p:bldP spid="26" grpId="0"/>
      <p:bldP spid="26" grpId="1"/>
      <p:bldP spid="28" grpId="0"/>
      <p:bldP spid="29" grpId="0"/>
      <p:bldP spid="30" grpId="0"/>
      <p:bldP spid="31" grpId="0"/>
      <p:bldP spid="32" grpId="0"/>
      <p:bldP spid="32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370E7-92BF-4023-90F5-386DEDC0E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902" y="2192627"/>
            <a:ext cx="2472746" cy="24727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BEF004-7944-44F8-8D2D-FE6802260E54}"/>
              </a:ext>
            </a:extLst>
          </p:cNvPr>
          <p:cNvSpPr txBox="1"/>
          <p:nvPr/>
        </p:nvSpPr>
        <p:spPr>
          <a:xfrm>
            <a:off x="695977" y="213805"/>
            <a:ext cx="327615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Synchronous 4-Bit Up Counter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893D83-2B73-451D-94A3-130B73208EF0}"/>
              </a:ext>
            </a:extLst>
          </p:cNvPr>
          <p:cNvSpPr txBox="1"/>
          <p:nvPr/>
        </p:nvSpPr>
        <p:spPr>
          <a:xfrm>
            <a:off x="5793778" y="614977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46BE0-C0F6-4FCC-9B5A-BAC62753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58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E5C98C-E455-4F69-A811-E229B0D98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05" y="1083988"/>
            <a:ext cx="4784773" cy="506578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4C484B-C064-480A-BB24-50C8F54EFF64}"/>
              </a:ext>
            </a:extLst>
          </p:cNvPr>
          <p:cNvCxnSpPr>
            <a:cxnSpLocks/>
          </p:cNvCxnSpPr>
          <p:nvPr/>
        </p:nvCxnSpPr>
        <p:spPr>
          <a:xfrm flipH="1" flipV="1">
            <a:off x="3261696" y="2697480"/>
            <a:ext cx="1242965" cy="141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A44FC4-3627-4EB0-8759-FCD58B5F258F}"/>
              </a:ext>
            </a:extLst>
          </p:cNvPr>
          <p:cNvCxnSpPr>
            <a:cxnSpLocks/>
          </p:cNvCxnSpPr>
          <p:nvPr/>
        </p:nvCxnSpPr>
        <p:spPr>
          <a:xfrm flipH="1" flipV="1">
            <a:off x="3419856" y="5330952"/>
            <a:ext cx="2281106" cy="194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587138-1F54-425C-9133-267F82E5108D}"/>
              </a:ext>
            </a:extLst>
          </p:cNvPr>
          <p:cNvCxnSpPr>
            <a:cxnSpLocks/>
          </p:cNvCxnSpPr>
          <p:nvPr/>
        </p:nvCxnSpPr>
        <p:spPr>
          <a:xfrm flipV="1">
            <a:off x="7863840" y="4066399"/>
            <a:ext cx="1905944" cy="1197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94BC1F-5F7E-4120-8D3C-53C387F85273}"/>
              </a:ext>
            </a:extLst>
          </p:cNvPr>
          <p:cNvSpPr/>
          <p:nvPr/>
        </p:nvSpPr>
        <p:spPr>
          <a:xfrm>
            <a:off x="3972134" y="1666710"/>
            <a:ext cx="1118243" cy="4139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3A2C5D-34F1-4922-8B12-372FAD57C82F}"/>
              </a:ext>
            </a:extLst>
          </p:cNvPr>
          <p:cNvSpPr/>
          <p:nvPr/>
        </p:nvSpPr>
        <p:spPr>
          <a:xfrm>
            <a:off x="5274417" y="1191222"/>
            <a:ext cx="1118243" cy="495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99017C-2210-4196-AFBC-1F54CDD3A13A}"/>
              </a:ext>
            </a:extLst>
          </p:cNvPr>
          <p:cNvSpPr/>
          <p:nvPr/>
        </p:nvSpPr>
        <p:spPr>
          <a:xfrm>
            <a:off x="6849183" y="1083988"/>
            <a:ext cx="1118243" cy="495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6E5231-E600-4325-8FAD-07F135794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384" y="1361211"/>
            <a:ext cx="2015312" cy="2202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9A8F6-8681-4ED9-BF92-DFF7FE9FF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855" y="3670497"/>
            <a:ext cx="2062344" cy="220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4ED147-3B7D-41BF-A19B-1D4DA1B4D21C}"/>
              </a:ext>
            </a:extLst>
          </p:cNvPr>
          <p:cNvSpPr txBox="1"/>
          <p:nvPr/>
        </p:nvSpPr>
        <p:spPr>
          <a:xfrm>
            <a:off x="5700962" y="614977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022B2-A5DD-41B7-B65A-D75AD213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3894"/>
            <a:ext cx="2743200" cy="365125"/>
          </a:xfrm>
        </p:spPr>
        <p:txBody>
          <a:bodyPr/>
          <a:lstStyle/>
          <a:p>
            <a:fld id="{D78243A2-A955-4EF9-9E6F-6E11F5466605}" type="slidenum">
              <a:rPr lang="en-US" smtClean="0"/>
              <a:t>59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833437"/>
            <a:ext cx="12144375" cy="5191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38751-6B62-4CBB-A528-3F5775EA3EB6}"/>
              </a:ext>
            </a:extLst>
          </p:cNvPr>
          <p:cNvSpPr txBox="1"/>
          <p:nvPr/>
        </p:nvSpPr>
        <p:spPr>
          <a:xfrm>
            <a:off x="5832885" y="6024562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Wave form</a:t>
            </a:r>
          </a:p>
        </p:txBody>
      </p:sp>
    </p:spTree>
    <p:extLst>
      <p:ext uri="{BB962C8B-B14F-4D97-AF65-F5344CB8AC3E}">
        <p14:creationId xmlns:p14="http://schemas.microsoft.com/office/powerpoint/2010/main" val="392437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3A2711D-F419-41C1-872A-59CA26F5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800" b="1">
                <a:latin typeface="Times New Roman"/>
                <a:cs typeface="Times New Roman"/>
              </a:rPr>
              <a:t>NOT GATE</a:t>
            </a:r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D7D7275-3529-4D63-A19C-E9F744A2F27A}"/>
              </a:ext>
            </a:extLst>
          </p:cNvPr>
          <p:cNvSpPr txBox="1"/>
          <p:nvPr/>
        </p:nvSpPr>
        <p:spPr>
          <a:xfrm>
            <a:off x="933501" y="1570376"/>
            <a:ext cx="1562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Kí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hiệu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5582C33C-CBC5-4CD8-877F-037BCA600E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3924" y="1434645"/>
            <a:ext cx="1076325" cy="866775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03DB016-EB61-4BF8-93EA-7F92DCD01F67}"/>
              </a:ext>
            </a:extLst>
          </p:cNvPr>
          <p:cNvSpPr txBox="1"/>
          <p:nvPr/>
        </p:nvSpPr>
        <p:spPr>
          <a:xfrm>
            <a:off x="8610600" y="37900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Bảng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trạng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thái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pic>
        <p:nvPicPr>
          <p:cNvPr id="8" name="Hình ảnh 8" descr="Ảnh có chứa bàn&#10;&#10;Mô tả được tự động tạo">
            <a:extLst>
              <a:ext uri="{FF2B5EF4-FFF2-40B4-BE49-F238E27FC236}">
                <a16:creationId xmlns:a16="http://schemas.microsoft.com/office/drawing/2014/main" id="{D8BC9BF6-19C4-4786-9A3E-141D9D56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340" y="963075"/>
            <a:ext cx="1946497" cy="182584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0DDD743-7D40-4770-9273-4E68081F45D3}"/>
              </a:ext>
            </a:extLst>
          </p:cNvPr>
          <p:cNvSpPr txBox="1"/>
          <p:nvPr/>
        </p:nvSpPr>
        <p:spPr>
          <a:xfrm>
            <a:off x="933501" y="2265701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Dạng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sóng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pic>
        <p:nvPicPr>
          <p:cNvPr id="6" name="Hình ảnh 10">
            <a:extLst>
              <a:ext uri="{FF2B5EF4-FFF2-40B4-BE49-F238E27FC236}">
                <a16:creationId xmlns:a16="http://schemas.microsoft.com/office/drawing/2014/main" id="{E297A925-2ABE-4A30-A77B-BA0CAA1C22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1823" y="306387"/>
            <a:ext cx="2305050" cy="2697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729681"/>
            <a:ext cx="4038409" cy="3653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844" y="3282008"/>
            <a:ext cx="5856263" cy="316071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B42C3D-F445-41F1-9C4D-9BE93F15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99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12387-FC74-4F21-91E6-2A94C5FE4498}"/>
              </a:ext>
            </a:extLst>
          </p:cNvPr>
          <p:cNvSpPr txBox="1"/>
          <p:nvPr/>
        </p:nvSpPr>
        <p:spPr>
          <a:xfrm>
            <a:off x="1717625" y="216788"/>
            <a:ext cx="268978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6B8782-0036-437E-A43D-E477CF4112F8}"/>
                  </a:ext>
                </a:extLst>
              </p:cNvPr>
              <p:cNvSpPr txBox="1"/>
              <p:nvPr/>
            </p:nvSpPr>
            <p:spPr>
              <a:xfrm>
                <a:off x="7237927" y="330987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=117.01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6B8782-0036-437E-A43D-E477CF41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27" y="330987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65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A9B5CB-B5C9-4D2B-B243-4C2B9DB11ABB}"/>
              </a:ext>
            </a:extLst>
          </p:cNvPr>
          <p:cNvSpPr txBox="1"/>
          <p:nvPr/>
        </p:nvSpPr>
        <p:spPr>
          <a:xfrm>
            <a:off x="7070471" y="2070789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=105.46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60D31-8EF8-45B3-A4BB-9DC6A56B3A99}"/>
              </a:ext>
            </a:extLst>
          </p:cNvPr>
          <p:cNvSpPr/>
          <p:nvPr/>
        </p:nvSpPr>
        <p:spPr>
          <a:xfrm>
            <a:off x="7070471" y="5065253"/>
            <a:ext cx="232813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=128.56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1935D-B184-4166-A5C3-9EBD263D597E}"/>
              </a:ext>
            </a:extLst>
          </p:cNvPr>
          <p:cNvSpPr txBox="1"/>
          <p:nvPr/>
        </p:nvSpPr>
        <p:spPr>
          <a:xfrm>
            <a:off x="8809150" y="831709"/>
            <a:ext cx="319396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Q0 </a:t>
            </a:r>
            <a:r>
              <a:rPr lang="en-US" sz="2300" b="1" err="1">
                <a:latin typeface="Cambria Math" panose="02040503050406030204" pitchFamily="18" charset="0"/>
                <a:ea typeface="Cambria Math" panose="02040503050406030204" pitchFamily="18" charset="0"/>
              </a:rPr>
              <a:t>Ouput</a:t>
            </a:r>
            <a:endParaRPr lang="en-US" sz="2300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9E288D0-4706-4440-A861-C7559618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6" y="831709"/>
            <a:ext cx="6159387" cy="2727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66" y="3500958"/>
            <a:ext cx="6131944" cy="28686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06B71B-CCC2-4018-A33A-6BFC38DAF791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1849266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237927" y="330987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=115.59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27" y="330987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65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927" y="2060841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=103.58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39427" y="4991508"/>
            <a:ext cx="232813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=127.60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09150" y="944125"/>
            <a:ext cx="23439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Q1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AC0B7-0210-4A68-A847-4DBCE55A05E2}"/>
              </a:ext>
            </a:extLst>
          </p:cNvPr>
          <p:cNvSpPr txBox="1"/>
          <p:nvPr/>
        </p:nvSpPr>
        <p:spPr>
          <a:xfrm>
            <a:off x="1745057" y="258296"/>
            <a:ext cx="268063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D80F5-668A-49D3-B856-EBCB30C8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543387" y="891444"/>
            <a:ext cx="6327922" cy="25375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4947"/>
          <a:stretch/>
        </p:blipFill>
        <p:spPr>
          <a:xfrm>
            <a:off x="543387" y="3558548"/>
            <a:ext cx="6327921" cy="26594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327366-6DEE-4A14-9136-2D66D2A1FCD1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2951894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237927" y="330987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115.87 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27" y="330987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658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070471" y="2045613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=104.05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70471" y="5202695"/>
            <a:ext cx="232813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TpHL=127.68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85094" y="781357"/>
            <a:ext cx="207084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Q2 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ED150-B5FF-4853-AFC8-1567A1AD9619}"/>
              </a:ext>
            </a:extLst>
          </p:cNvPr>
          <p:cNvSpPr txBox="1"/>
          <p:nvPr/>
        </p:nvSpPr>
        <p:spPr>
          <a:xfrm>
            <a:off x="1745057" y="258296"/>
            <a:ext cx="271721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E58C6C-B275-426F-A4EE-968A8FD4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955"/>
          <a:stretch/>
        </p:blipFill>
        <p:spPr>
          <a:xfrm>
            <a:off x="507706" y="953801"/>
            <a:ext cx="6326183" cy="2508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6202"/>
          <a:stretch/>
        </p:blipFill>
        <p:spPr>
          <a:xfrm>
            <a:off x="507706" y="3682263"/>
            <a:ext cx="6326183" cy="2508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AF3325-81F5-4891-B319-F8624B9A0BF5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457245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283647" y="342900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110.25 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647" y="342900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78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070471" y="1973589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=97.74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70471" y="5022888"/>
            <a:ext cx="232813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TpHL=122.75 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endParaRPr lang="en-US" sz="23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81180" y="719961"/>
            <a:ext cx="2998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Q3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6C03F-8938-40BF-A051-0809F3C49521}"/>
              </a:ext>
            </a:extLst>
          </p:cNvPr>
          <p:cNvSpPr txBox="1"/>
          <p:nvPr/>
        </p:nvSpPr>
        <p:spPr>
          <a:xfrm>
            <a:off x="1745057" y="258296"/>
            <a:ext cx="261663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61FF8-03E7-4D2C-8133-F349A0A6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142"/>
          <a:stretch/>
        </p:blipFill>
        <p:spPr>
          <a:xfrm>
            <a:off x="412125" y="3533043"/>
            <a:ext cx="6477678" cy="2589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6091"/>
          <a:stretch/>
        </p:blipFill>
        <p:spPr>
          <a:xfrm>
            <a:off x="412125" y="839087"/>
            <a:ext cx="6477678" cy="2589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A75A72-6CDD-4112-BD93-72A3DAFD5FF5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1591508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5CEC3-2055-4D6A-9A84-6CE430EA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64</a:t>
            </a:fld>
            <a:endParaRPr lang="en-US"/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77E6FE22-05BE-4B60-B18F-F1484F3B9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1" y="1166576"/>
            <a:ext cx="11122090" cy="477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426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8BA756-DC45-4A6E-BF3F-705F7C704FF7}"/>
              </a:ext>
            </a:extLst>
          </p:cNvPr>
          <p:cNvSpPr txBox="1"/>
          <p:nvPr/>
        </p:nvSpPr>
        <p:spPr>
          <a:xfrm>
            <a:off x="1582549" y="235946"/>
            <a:ext cx="29254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FF3A8-17C2-4E6C-8C82-94E40C5F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99" y="2354243"/>
            <a:ext cx="2459354" cy="485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90" y="3356383"/>
            <a:ext cx="2522960" cy="465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11F47A-6E2D-4EEA-B1A8-FB3FCA8627C9}"/>
                  </a:ext>
                </a:extLst>
              </p:cNvPr>
              <p:cNvSpPr txBox="1"/>
              <p:nvPr/>
            </p:nvSpPr>
            <p:spPr>
              <a:xfrm>
                <a:off x="6149636" y="3288942"/>
                <a:ext cx="410836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=0.87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11F47A-6E2D-4EEA-B1A8-FB3FCA862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636" y="3288942"/>
                <a:ext cx="4108361" cy="446276"/>
              </a:xfrm>
              <a:prstGeom prst="rect">
                <a:avLst/>
              </a:prstGeom>
              <a:blipFill>
                <a:blip r:embed="rId4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A595B9-330D-4CA5-A7EF-AC2FCA3DDC85}"/>
                  </a:ext>
                </a:extLst>
              </p:cNvPr>
              <p:cNvSpPr txBox="1"/>
              <p:nvPr/>
            </p:nvSpPr>
            <p:spPr>
              <a:xfrm>
                <a:off x="5367528" y="2354243"/>
                <a:ext cx="2607060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=8.28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A595B9-330D-4CA5-A7EF-AC2FCA3DD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28" y="2354243"/>
                <a:ext cx="2607060" cy="381899"/>
              </a:xfrm>
              <a:prstGeom prst="rect">
                <a:avLst/>
              </a:prstGeom>
              <a:blipFill>
                <a:blip r:embed="rId5"/>
                <a:stretch>
                  <a:fillRect l="-2342" r="-2342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1029-4B84-4F59-94A6-E6919C72E248}"/>
                  </a:ext>
                </a:extLst>
              </p:cNvPr>
              <p:cNvSpPr txBox="1"/>
              <p:nvPr/>
            </p:nvSpPr>
            <p:spPr>
              <a:xfrm>
                <a:off x="6815362" y="5275328"/>
                <a:ext cx="3497385" cy="4742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𝑑𝑦𝑛𝑎𝑚𝑖𝑐</m:t>
                        </m:r>
                      </m:sub>
                    </m:sSub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</m:oMath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861029-4B84-4F59-94A6-E6919C72E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362" y="5275328"/>
                <a:ext cx="3497385" cy="474232"/>
              </a:xfrm>
              <a:prstGeom prst="rect">
                <a:avLst/>
              </a:prstGeom>
              <a:blipFill>
                <a:blip r:embed="rId6"/>
                <a:stretch>
                  <a:fillRect l="-174"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4E648-FD6D-4513-87DA-A6372FF21127}"/>
                  </a:ext>
                </a:extLst>
              </p:cNvPr>
              <p:cNvSpPr txBox="1"/>
              <p:nvPr/>
            </p:nvSpPr>
            <p:spPr>
              <a:xfrm>
                <a:off x="7122896" y="1024540"/>
                <a:ext cx="232850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4E648-FD6D-4513-87DA-A6372FF21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96" y="1024540"/>
                <a:ext cx="2328501" cy="4462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0D97-1D5B-4843-8AE7-9A3BD500773F}"/>
              </a:ext>
            </a:extLst>
          </p:cNvPr>
          <p:cNvCxnSpPr>
            <a:cxnSpLocks/>
          </p:cNvCxnSpPr>
          <p:nvPr/>
        </p:nvCxnSpPr>
        <p:spPr>
          <a:xfrm>
            <a:off x="5766086" y="1426602"/>
            <a:ext cx="5047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73EFBD-7A55-48A7-A44D-C15642EC5BD2}"/>
                  </a:ext>
                </a:extLst>
              </p:cNvPr>
              <p:cNvSpPr txBox="1"/>
              <p:nvPr/>
            </p:nvSpPr>
            <p:spPr>
              <a:xfrm>
                <a:off x="5958645" y="1519765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73EFBD-7A55-48A7-A44D-C15642EC5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45" y="1519765"/>
                <a:ext cx="2328501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549616-07F2-49AF-B39F-DBD45B22E417}"/>
                  </a:ext>
                </a:extLst>
              </p:cNvPr>
              <p:cNvSpPr txBox="1"/>
              <p:nvPr/>
            </p:nvSpPr>
            <p:spPr>
              <a:xfrm>
                <a:off x="8485073" y="1488752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549616-07F2-49AF-B39F-DBD45B22E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73" y="1488752"/>
                <a:ext cx="2328501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A32537-478E-4EC5-9804-3F208FF876BF}"/>
              </a:ext>
            </a:extLst>
          </p:cNvPr>
          <p:cNvCxnSpPr/>
          <p:nvPr/>
        </p:nvCxnSpPr>
        <p:spPr>
          <a:xfrm>
            <a:off x="8296291" y="1426602"/>
            <a:ext cx="0" cy="69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09EB6D-2F77-44F3-9457-4EF16BBD0AA4}"/>
              </a:ext>
            </a:extLst>
          </p:cNvPr>
          <p:cNvCxnSpPr/>
          <p:nvPr/>
        </p:nvCxnSpPr>
        <p:spPr>
          <a:xfrm>
            <a:off x="5367528" y="2118833"/>
            <a:ext cx="5839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BAA567-544A-4E56-98E1-1C65A02907BA}"/>
                  </a:ext>
                </a:extLst>
              </p:cNvPr>
              <p:cNvSpPr txBox="1"/>
              <p:nvPr/>
            </p:nvSpPr>
            <p:spPr>
              <a:xfrm>
                <a:off x="5330952" y="4288018"/>
                <a:ext cx="2627571" cy="4462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=9.15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BAA567-544A-4E56-98E1-1C65A0290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52" y="4288018"/>
                <a:ext cx="2627571" cy="446276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3023D7-5AF7-417F-83BD-B4298C19E1EA}"/>
                  </a:ext>
                </a:extLst>
              </p:cNvPr>
              <p:cNvSpPr txBox="1"/>
              <p:nvPr/>
            </p:nvSpPr>
            <p:spPr>
              <a:xfrm>
                <a:off x="9081371" y="4288018"/>
                <a:ext cx="2627571" cy="4462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=38.82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C3023D7-5AF7-417F-83BD-B4298C19E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371" y="4288018"/>
                <a:ext cx="2627571" cy="446276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341A26-AC52-4E55-A50B-1E9D61E5A2AB}"/>
                  </a:ext>
                </a:extLst>
              </p:cNvPr>
              <p:cNvSpPr txBox="1"/>
              <p:nvPr/>
            </p:nvSpPr>
            <p:spPr>
              <a:xfrm>
                <a:off x="8564055" y="2312408"/>
                <a:ext cx="2704843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=37.95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341A26-AC52-4E55-A50B-1E9D61E5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055" y="2312408"/>
                <a:ext cx="2704843" cy="381899"/>
              </a:xfrm>
              <a:prstGeom prst="rect">
                <a:avLst/>
              </a:prstGeom>
              <a:blipFill>
                <a:blip r:embed="rId12"/>
                <a:stretch>
                  <a:fillRect l="-2252" r="-2252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426EB4B1-678A-426B-ADC9-68F4531E8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5"/>
          <a:stretch/>
        </p:blipFill>
        <p:spPr bwMode="auto">
          <a:xfrm>
            <a:off x="3677264" y="2372531"/>
            <a:ext cx="1167531" cy="4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64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55CE6-B169-4950-A899-5E25126C2973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– bit Divider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6A39C0-FCD6-4387-99F0-68B1BF41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4364" y="293921"/>
            <a:ext cx="5743572" cy="65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A5EEEC-6524-470C-9F55-204894D6AF61}"/>
              </a:ext>
            </a:extLst>
          </p:cNvPr>
          <p:cNvCxnSpPr>
            <a:cxnSpLocks/>
          </p:cNvCxnSpPr>
          <p:nvPr/>
        </p:nvCxnSpPr>
        <p:spPr>
          <a:xfrm>
            <a:off x="717422" y="896112"/>
            <a:ext cx="44569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6E5204-778C-4199-8F89-2E025BE51964}"/>
              </a:ext>
            </a:extLst>
          </p:cNvPr>
          <p:cNvSpPr txBox="1"/>
          <p:nvPr/>
        </p:nvSpPr>
        <p:spPr>
          <a:xfrm>
            <a:off x="10253838" y="3056674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A1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D642A-7EED-464B-8C0D-B023EC6282FD}"/>
              </a:ext>
            </a:extLst>
          </p:cNvPr>
          <p:cNvSpPr txBox="1"/>
          <p:nvPr/>
        </p:nvSpPr>
        <p:spPr>
          <a:xfrm>
            <a:off x="10237257" y="2075218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A0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A2484-A245-4B17-9CFA-CE71F351F391}"/>
              </a:ext>
            </a:extLst>
          </p:cNvPr>
          <p:cNvSpPr txBox="1"/>
          <p:nvPr/>
        </p:nvSpPr>
        <p:spPr>
          <a:xfrm>
            <a:off x="10237257" y="4985771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A3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90945-187C-4A6C-BD04-22571B04877D}"/>
              </a:ext>
            </a:extLst>
          </p:cNvPr>
          <p:cNvSpPr txBox="1"/>
          <p:nvPr/>
        </p:nvSpPr>
        <p:spPr>
          <a:xfrm>
            <a:off x="10220676" y="4004315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A2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915D0-A20C-4EB4-AB4C-E90A0FD4FA07}"/>
              </a:ext>
            </a:extLst>
          </p:cNvPr>
          <p:cNvSpPr txBox="1"/>
          <p:nvPr/>
        </p:nvSpPr>
        <p:spPr>
          <a:xfrm>
            <a:off x="10261275" y="3056674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A08AB-22E6-4745-B0FC-002F2A82F697}"/>
              </a:ext>
            </a:extLst>
          </p:cNvPr>
          <p:cNvSpPr txBox="1"/>
          <p:nvPr/>
        </p:nvSpPr>
        <p:spPr>
          <a:xfrm>
            <a:off x="10244694" y="2075218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33019-1B49-4109-AF94-FBFDAAEBA9F8}"/>
              </a:ext>
            </a:extLst>
          </p:cNvPr>
          <p:cNvSpPr txBox="1"/>
          <p:nvPr/>
        </p:nvSpPr>
        <p:spPr>
          <a:xfrm>
            <a:off x="10244694" y="4985771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0A4C7-B563-468F-B3A6-18F4977DF544}"/>
              </a:ext>
            </a:extLst>
          </p:cNvPr>
          <p:cNvSpPr txBox="1"/>
          <p:nvPr/>
        </p:nvSpPr>
        <p:spPr>
          <a:xfrm>
            <a:off x="10228113" y="4004315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140C9-84C9-4D9C-B106-7C628DF1727B}"/>
              </a:ext>
            </a:extLst>
          </p:cNvPr>
          <p:cNvSpPr txBox="1"/>
          <p:nvPr/>
        </p:nvSpPr>
        <p:spPr>
          <a:xfrm>
            <a:off x="7727817" y="5449354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48216-60E5-4EFD-9C2E-60FA69E871FE}"/>
              </a:ext>
            </a:extLst>
          </p:cNvPr>
          <p:cNvSpPr txBox="1"/>
          <p:nvPr/>
        </p:nvSpPr>
        <p:spPr>
          <a:xfrm>
            <a:off x="7727817" y="5449353"/>
            <a:ext cx="4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27D381-B6FB-4F25-878C-8B616057FA6C}"/>
              </a:ext>
            </a:extLst>
          </p:cNvPr>
          <p:cNvSpPr/>
          <p:nvPr/>
        </p:nvSpPr>
        <p:spPr>
          <a:xfrm>
            <a:off x="656462" y="1140115"/>
            <a:ext cx="3621024" cy="5184646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51CB12-2622-46FD-8A0B-AA25B78CF374}"/>
                  </a:ext>
                </a:extLst>
              </p:cNvPr>
              <p:cNvSpPr txBox="1"/>
              <p:nvPr/>
            </p:nvSpPr>
            <p:spPr>
              <a:xfrm>
                <a:off x="1329886" y="2125339"/>
                <a:ext cx="2519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51CB12-2622-46FD-8A0B-AA25B78C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886" y="2125339"/>
                <a:ext cx="2519738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47981CD-448E-4C48-A503-A59AE7E4C47D}"/>
              </a:ext>
            </a:extLst>
          </p:cNvPr>
          <p:cNvSpPr txBox="1"/>
          <p:nvPr/>
        </p:nvSpPr>
        <p:spPr>
          <a:xfrm>
            <a:off x="1131572" y="2634517"/>
            <a:ext cx="278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1111 -  0111 = 1111 + 1001</a:t>
            </a:r>
          </a:p>
          <a:p>
            <a:r>
              <a:rPr lang="en-US"/>
              <a:t>	      = 11000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26980-99CD-4983-B083-EC30CE46C8C0}"/>
                  </a:ext>
                </a:extLst>
              </p:cNvPr>
              <p:cNvSpPr txBox="1"/>
              <p:nvPr/>
            </p:nvSpPr>
            <p:spPr>
              <a:xfrm>
                <a:off x="1329886" y="3370870"/>
                <a:ext cx="23886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	……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126980-99CD-4983-B083-EC30CE46C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886" y="3370870"/>
                <a:ext cx="2388674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E5C245-FC75-4319-9A90-0A0438399894}"/>
                  </a:ext>
                </a:extLst>
              </p:cNvPr>
              <p:cNvSpPr txBox="1"/>
              <p:nvPr/>
            </p:nvSpPr>
            <p:spPr>
              <a:xfrm>
                <a:off x="981655" y="4330352"/>
                <a:ext cx="3303268" cy="17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  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E5C245-FC75-4319-9A90-0A043839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55" y="4330352"/>
                <a:ext cx="3303268" cy="17479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666A1-9C6C-4739-A042-5CBF7997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  <p:bldP spid="7" grpId="0"/>
      <p:bldP spid="7" grpId="1"/>
      <p:bldP spid="7" grpId="2"/>
      <p:bldP spid="7" grpId="3"/>
      <p:bldP spid="8" grpId="0"/>
      <p:bldP spid="8" grpId="1"/>
      <p:bldP spid="8" grpId="2"/>
      <p:bldP spid="8" grpId="3"/>
      <p:bldP spid="9" grpId="0"/>
      <p:bldP spid="9" grpId="1"/>
      <p:bldP spid="9" grpId="2"/>
      <p:bldP spid="9" grpId="3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14" grpId="3"/>
      <p:bldP spid="15" grpId="0"/>
      <p:bldP spid="15" grpId="1"/>
      <p:bldP spid="15" grpId="2"/>
      <p:bldP spid="2" grpId="0" animBg="1"/>
      <p:bldP spid="19" grpId="0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0D816D-6C0B-4A6D-8792-2271C5FF425D}"/>
              </a:ext>
            </a:extLst>
          </p:cNvPr>
          <p:cNvSpPr txBox="1"/>
          <p:nvPr/>
        </p:nvSpPr>
        <p:spPr>
          <a:xfrm>
            <a:off x="7193660" y="-198441"/>
            <a:ext cx="3033078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4 – bit Divider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566CC-C64D-4786-9AFA-2CB78771F747}"/>
              </a:ext>
            </a:extLst>
          </p:cNvPr>
          <p:cNvSpPr txBox="1"/>
          <p:nvPr/>
        </p:nvSpPr>
        <p:spPr>
          <a:xfrm>
            <a:off x="3320220" y="625712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Schematic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7E53A-8025-4CA7-AD11-FB497F44B875}"/>
              </a:ext>
            </a:extLst>
          </p:cNvPr>
          <p:cNvSpPr txBox="1"/>
          <p:nvPr/>
        </p:nvSpPr>
        <p:spPr>
          <a:xfrm>
            <a:off x="9272923" y="622993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203ED-B3E4-44AE-9EF1-4403305F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67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4897CA-6CC7-4E22-9A7E-C0C14BC07E03}"/>
              </a:ext>
            </a:extLst>
          </p:cNvPr>
          <p:cNvCxnSpPr>
            <a:cxnSpLocks/>
          </p:cNvCxnSpPr>
          <p:nvPr/>
        </p:nvCxnSpPr>
        <p:spPr>
          <a:xfrm>
            <a:off x="209611" y="310896"/>
            <a:ext cx="11439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72E3936-67AB-43DC-9ED7-6FA6B74B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018" y="2596819"/>
            <a:ext cx="2743200" cy="3466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C3C1DF-8B82-4A3B-9767-C3F80314F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35" y="366685"/>
            <a:ext cx="5772956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35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7BBACD-1521-4FC1-A182-C8FB9508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68</a:t>
            </a:fld>
            <a:endParaRPr lang="en-US"/>
          </a:p>
        </p:txBody>
      </p:sp>
      <p:pic>
        <p:nvPicPr>
          <p:cNvPr id="290" name="Picture 289">
            <a:extLst>
              <a:ext uri="{FF2B5EF4-FFF2-40B4-BE49-F238E27FC236}">
                <a16:creationId xmlns:a16="http://schemas.microsoft.com/office/drawing/2014/main" id="{DA817C5B-7256-46ED-B1AF-01FB50F69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" t="-16621" r="48" b="6082"/>
          <a:stretch/>
        </p:blipFill>
        <p:spPr>
          <a:xfrm>
            <a:off x="0" y="7314"/>
            <a:ext cx="12192000" cy="5677059"/>
          </a:xfrm>
          <a:prstGeom prst="rect">
            <a:avLst/>
          </a:prstGeom>
        </p:spPr>
      </p:pic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9710817D-2374-42FB-850D-42D4E70285AB}"/>
              </a:ext>
            </a:extLst>
          </p:cNvPr>
          <p:cNvCxnSpPr/>
          <p:nvPr/>
        </p:nvCxnSpPr>
        <p:spPr>
          <a:xfrm>
            <a:off x="2594646" y="1552010"/>
            <a:ext cx="0" cy="3904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5239AC49-A366-4611-8E1B-375EE1831523}"/>
              </a:ext>
            </a:extLst>
          </p:cNvPr>
          <p:cNvCxnSpPr/>
          <p:nvPr/>
        </p:nvCxnSpPr>
        <p:spPr>
          <a:xfrm>
            <a:off x="3663485" y="1582323"/>
            <a:ext cx="0" cy="3904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518C996-3E9C-47A2-8FFC-AD6AAB88FEA2}"/>
              </a:ext>
            </a:extLst>
          </p:cNvPr>
          <p:cNvCxnSpPr/>
          <p:nvPr/>
        </p:nvCxnSpPr>
        <p:spPr>
          <a:xfrm>
            <a:off x="4720843" y="1541325"/>
            <a:ext cx="0" cy="3904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50E22E50-667C-46C4-8A08-7062D7518364}"/>
              </a:ext>
            </a:extLst>
          </p:cNvPr>
          <p:cNvCxnSpPr/>
          <p:nvPr/>
        </p:nvCxnSpPr>
        <p:spPr>
          <a:xfrm>
            <a:off x="5774717" y="1561312"/>
            <a:ext cx="0" cy="3904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58919465-7C48-4626-B848-D11D6CB2B56B}"/>
              </a:ext>
            </a:extLst>
          </p:cNvPr>
          <p:cNvCxnSpPr/>
          <p:nvPr/>
        </p:nvCxnSpPr>
        <p:spPr>
          <a:xfrm>
            <a:off x="6836640" y="1601757"/>
            <a:ext cx="0" cy="3904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41A8D757-9F05-46E0-8078-6A607C56B744}"/>
              </a:ext>
            </a:extLst>
          </p:cNvPr>
          <p:cNvCxnSpPr/>
          <p:nvPr/>
        </p:nvCxnSpPr>
        <p:spPr>
          <a:xfrm>
            <a:off x="7886472" y="1577300"/>
            <a:ext cx="0" cy="3904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6777ADFF-9BDA-4057-8D6A-0C9C83B93288}"/>
              </a:ext>
            </a:extLst>
          </p:cNvPr>
          <p:cNvCxnSpPr/>
          <p:nvPr/>
        </p:nvCxnSpPr>
        <p:spPr>
          <a:xfrm>
            <a:off x="8960191" y="1575769"/>
            <a:ext cx="0" cy="3904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E3D54F64-F694-45B0-B4A9-1A415C35570D}"/>
              </a:ext>
            </a:extLst>
          </p:cNvPr>
          <p:cNvSpPr txBox="1"/>
          <p:nvPr/>
        </p:nvSpPr>
        <p:spPr>
          <a:xfrm>
            <a:off x="3648797" y="3233603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6BAA7FA5-1A0A-44CD-9E82-2CE322EA5AA6}"/>
              </a:ext>
            </a:extLst>
          </p:cNvPr>
          <p:cNvSpPr txBox="1"/>
          <p:nvPr/>
        </p:nvSpPr>
        <p:spPr>
          <a:xfrm>
            <a:off x="3648796" y="3642550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1E199350-A3DE-484B-B64D-D1365F90F7E5}"/>
              </a:ext>
            </a:extLst>
          </p:cNvPr>
          <p:cNvSpPr txBox="1"/>
          <p:nvPr/>
        </p:nvSpPr>
        <p:spPr>
          <a:xfrm>
            <a:off x="3639485" y="3802446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ACCFAB61-A3FB-42D9-85DF-A390AFD4132C}"/>
              </a:ext>
            </a:extLst>
          </p:cNvPr>
          <p:cNvSpPr txBox="1"/>
          <p:nvPr/>
        </p:nvSpPr>
        <p:spPr>
          <a:xfrm>
            <a:off x="3651670" y="4243260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7339E023-A2DA-44B4-AD20-FD635B1FF5F4}"/>
              </a:ext>
            </a:extLst>
          </p:cNvPr>
          <p:cNvSpPr txBox="1"/>
          <p:nvPr/>
        </p:nvSpPr>
        <p:spPr>
          <a:xfrm>
            <a:off x="4743887" y="3395736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CF4E3F2-9855-4147-B200-17B1793447C3}"/>
              </a:ext>
            </a:extLst>
          </p:cNvPr>
          <p:cNvSpPr txBox="1"/>
          <p:nvPr/>
        </p:nvSpPr>
        <p:spPr>
          <a:xfrm>
            <a:off x="4726695" y="3935005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27FE5E0D-474F-46EE-957D-62781CF049EE}"/>
              </a:ext>
            </a:extLst>
          </p:cNvPr>
          <p:cNvSpPr txBox="1"/>
          <p:nvPr/>
        </p:nvSpPr>
        <p:spPr>
          <a:xfrm>
            <a:off x="4734743" y="3556643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64B1251-F377-4461-8A73-D85F26B0618C}"/>
              </a:ext>
            </a:extLst>
          </p:cNvPr>
          <p:cNvSpPr txBox="1"/>
          <p:nvPr/>
        </p:nvSpPr>
        <p:spPr>
          <a:xfrm>
            <a:off x="4734239" y="4111471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5EFAE114-64CC-4323-9F53-7729EF9054F8}"/>
              </a:ext>
            </a:extLst>
          </p:cNvPr>
          <p:cNvSpPr txBox="1"/>
          <p:nvPr/>
        </p:nvSpPr>
        <p:spPr>
          <a:xfrm>
            <a:off x="4743887" y="4915678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C1622C5-98E8-4A3E-BAC1-A63B2196AF58}"/>
              </a:ext>
            </a:extLst>
          </p:cNvPr>
          <p:cNvSpPr txBox="1"/>
          <p:nvPr/>
        </p:nvSpPr>
        <p:spPr>
          <a:xfrm>
            <a:off x="3648982" y="5227384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D788A0F-A9EE-4844-9AF9-8F4AE54F69A8}"/>
              </a:ext>
            </a:extLst>
          </p:cNvPr>
          <p:cNvSpPr txBox="1"/>
          <p:nvPr/>
        </p:nvSpPr>
        <p:spPr>
          <a:xfrm>
            <a:off x="4738605" y="5341758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07256BA7-A8C8-4FE4-9AB5-F053BA392B11}"/>
              </a:ext>
            </a:extLst>
          </p:cNvPr>
          <p:cNvSpPr txBox="1"/>
          <p:nvPr/>
        </p:nvSpPr>
        <p:spPr>
          <a:xfrm>
            <a:off x="5758695" y="3618597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111CB697-7AF0-48DD-8685-330770F2F4DA}"/>
              </a:ext>
            </a:extLst>
          </p:cNvPr>
          <p:cNvSpPr txBox="1"/>
          <p:nvPr/>
        </p:nvSpPr>
        <p:spPr>
          <a:xfrm>
            <a:off x="8961731" y="3959887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322B4AC5-560C-469F-B836-33C7CAF01136}"/>
              </a:ext>
            </a:extLst>
          </p:cNvPr>
          <p:cNvSpPr txBox="1"/>
          <p:nvPr/>
        </p:nvSpPr>
        <p:spPr>
          <a:xfrm>
            <a:off x="5766621" y="4937961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ABE273C1-266A-4368-BA9F-1CDAB25292D2}"/>
              </a:ext>
            </a:extLst>
          </p:cNvPr>
          <p:cNvSpPr txBox="1"/>
          <p:nvPr/>
        </p:nvSpPr>
        <p:spPr>
          <a:xfrm>
            <a:off x="5765294" y="5249703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0CD572B8-D890-4313-9409-55FB2A097908}"/>
              </a:ext>
            </a:extLst>
          </p:cNvPr>
          <p:cNvSpPr txBox="1"/>
          <p:nvPr/>
        </p:nvSpPr>
        <p:spPr>
          <a:xfrm>
            <a:off x="2603944" y="3206530"/>
            <a:ext cx="11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B61E5632-ADE6-4CF9-91BC-67BAC7776C96}"/>
              </a:ext>
            </a:extLst>
          </p:cNvPr>
          <p:cNvSpPr txBox="1"/>
          <p:nvPr/>
        </p:nvSpPr>
        <p:spPr>
          <a:xfrm>
            <a:off x="5755152" y="3900462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BB654A62-DE48-4199-ABE3-AA9DC3618AE8}"/>
              </a:ext>
            </a:extLst>
          </p:cNvPr>
          <p:cNvSpPr txBox="1"/>
          <p:nvPr/>
        </p:nvSpPr>
        <p:spPr>
          <a:xfrm>
            <a:off x="5753329" y="3381556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D422C99-E2D6-4E07-BD82-3AC4A60301AB}"/>
              </a:ext>
            </a:extLst>
          </p:cNvPr>
          <p:cNvSpPr txBox="1"/>
          <p:nvPr/>
        </p:nvSpPr>
        <p:spPr>
          <a:xfrm>
            <a:off x="5771616" y="4203981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41AB8177-A2F2-4880-BB73-061640D1D0FD}"/>
              </a:ext>
            </a:extLst>
          </p:cNvPr>
          <p:cNvSpPr txBox="1"/>
          <p:nvPr/>
        </p:nvSpPr>
        <p:spPr>
          <a:xfrm>
            <a:off x="8971644" y="4133933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2E35486A-BB43-445B-9A5B-9D478E79D02D}"/>
              </a:ext>
            </a:extLst>
          </p:cNvPr>
          <p:cNvSpPr txBox="1"/>
          <p:nvPr/>
        </p:nvSpPr>
        <p:spPr>
          <a:xfrm>
            <a:off x="8954429" y="3556642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0A254A02-C357-48A9-A1A8-8680BFF00916}"/>
              </a:ext>
            </a:extLst>
          </p:cNvPr>
          <p:cNvSpPr txBox="1"/>
          <p:nvPr/>
        </p:nvSpPr>
        <p:spPr>
          <a:xfrm>
            <a:off x="2558745" y="3513404"/>
            <a:ext cx="46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3D0E5CD7-FD42-4BBD-9749-D8D047133210}"/>
              </a:ext>
            </a:extLst>
          </p:cNvPr>
          <p:cNvSpPr txBox="1"/>
          <p:nvPr/>
        </p:nvSpPr>
        <p:spPr>
          <a:xfrm>
            <a:off x="2565212" y="3790271"/>
            <a:ext cx="46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EBACD76-BCC5-4EE1-8B14-B314FDEC6D3A}"/>
              </a:ext>
            </a:extLst>
          </p:cNvPr>
          <p:cNvSpPr txBox="1"/>
          <p:nvPr/>
        </p:nvSpPr>
        <p:spPr>
          <a:xfrm>
            <a:off x="2561337" y="4053739"/>
            <a:ext cx="46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0CEF1F05-D61A-4374-A4B7-C0F9EDF34E11}"/>
              </a:ext>
            </a:extLst>
          </p:cNvPr>
          <p:cNvSpPr txBox="1"/>
          <p:nvPr/>
        </p:nvSpPr>
        <p:spPr>
          <a:xfrm>
            <a:off x="7864668" y="4121390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0F159B3-6D7E-49D1-87C7-BEFA9E0694D4}"/>
              </a:ext>
            </a:extLst>
          </p:cNvPr>
          <p:cNvSpPr txBox="1"/>
          <p:nvPr/>
        </p:nvSpPr>
        <p:spPr>
          <a:xfrm>
            <a:off x="7867038" y="3821388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BA2DEB52-458B-4AB0-AE60-B0D06DBB4FB0}"/>
              </a:ext>
            </a:extLst>
          </p:cNvPr>
          <p:cNvSpPr txBox="1"/>
          <p:nvPr/>
        </p:nvSpPr>
        <p:spPr>
          <a:xfrm>
            <a:off x="7864932" y="3529544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A68CE0D4-830D-4F3A-AE65-60235F31F440}"/>
              </a:ext>
            </a:extLst>
          </p:cNvPr>
          <p:cNvSpPr txBox="1"/>
          <p:nvPr/>
        </p:nvSpPr>
        <p:spPr>
          <a:xfrm>
            <a:off x="7832273" y="3268416"/>
            <a:ext cx="57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CEBA35AD-0085-45E9-9E37-E47B2EB91E7E}"/>
              </a:ext>
            </a:extLst>
          </p:cNvPr>
          <p:cNvSpPr txBox="1"/>
          <p:nvPr/>
        </p:nvSpPr>
        <p:spPr>
          <a:xfrm>
            <a:off x="7859173" y="5090252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C71215C0-1D8D-4C55-BD10-41A600459AC9}"/>
              </a:ext>
            </a:extLst>
          </p:cNvPr>
          <p:cNvSpPr txBox="1"/>
          <p:nvPr/>
        </p:nvSpPr>
        <p:spPr>
          <a:xfrm>
            <a:off x="7863746" y="5350711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BDA6B1E9-3CF2-4270-BDE1-4F8AC03B1F57}"/>
              </a:ext>
            </a:extLst>
          </p:cNvPr>
          <p:cNvSpPr txBox="1"/>
          <p:nvPr/>
        </p:nvSpPr>
        <p:spPr>
          <a:xfrm>
            <a:off x="8969335" y="5227383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5EDF3E28-55FD-4BFD-992A-4364DCE9A717}"/>
              </a:ext>
            </a:extLst>
          </p:cNvPr>
          <p:cNvSpPr txBox="1"/>
          <p:nvPr/>
        </p:nvSpPr>
        <p:spPr>
          <a:xfrm>
            <a:off x="8956741" y="3362242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66EA83F9-0AF8-41DD-B062-18D21F17A4DE}"/>
              </a:ext>
            </a:extLst>
          </p:cNvPr>
          <p:cNvSpPr txBox="1"/>
          <p:nvPr/>
        </p:nvSpPr>
        <p:spPr>
          <a:xfrm>
            <a:off x="6836640" y="2172012"/>
            <a:ext cx="576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ED488DB-CDE3-4078-A818-32B7E3A473DC}"/>
              </a:ext>
            </a:extLst>
          </p:cNvPr>
          <p:cNvSpPr txBox="1"/>
          <p:nvPr/>
        </p:nvSpPr>
        <p:spPr>
          <a:xfrm>
            <a:off x="6856125" y="2568845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3EAB90E2-B4E0-44F8-B8FD-4FF0B5AFFFA7}"/>
              </a:ext>
            </a:extLst>
          </p:cNvPr>
          <p:cNvSpPr txBox="1"/>
          <p:nvPr/>
        </p:nvSpPr>
        <p:spPr>
          <a:xfrm>
            <a:off x="6862113" y="2713684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B06695F-EF80-4740-8D21-3E7D82E84935}"/>
              </a:ext>
            </a:extLst>
          </p:cNvPr>
          <p:cNvSpPr txBox="1"/>
          <p:nvPr/>
        </p:nvSpPr>
        <p:spPr>
          <a:xfrm>
            <a:off x="6867215" y="3104557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4328D756-F196-4344-BB98-727094BD5314}"/>
              </a:ext>
            </a:extLst>
          </p:cNvPr>
          <p:cNvSpPr txBox="1"/>
          <p:nvPr/>
        </p:nvSpPr>
        <p:spPr>
          <a:xfrm>
            <a:off x="6861135" y="4929743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8384D821-07E0-403D-AB5E-086800149F1B}"/>
              </a:ext>
            </a:extLst>
          </p:cNvPr>
          <p:cNvSpPr txBox="1"/>
          <p:nvPr/>
        </p:nvSpPr>
        <p:spPr>
          <a:xfrm>
            <a:off x="6868266" y="5213381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F03209C8-7C46-4482-BF64-C985C2A3B4AF}"/>
              </a:ext>
            </a:extLst>
          </p:cNvPr>
          <p:cNvSpPr txBox="1"/>
          <p:nvPr/>
        </p:nvSpPr>
        <p:spPr>
          <a:xfrm>
            <a:off x="1544815" y="2283968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27B89A0F-5E32-4DED-B13E-D96E55325E72}"/>
              </a:ext>
            </a:extLst>
          </p:cNvPr>
          <p:cNvSpPr txBox="1"/>
          <p:nvPr/>
        </p:nvSpPr>
        <p:spPr>
          <a:xfrm>
            <a:off x="1542080" y="2991417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37152537-7DFA-42F5-8FB1-2D55C1BA9899}"/>
              </a:ext>
            </a:extLst>
          </p:cNvPr>
          <p:cNvSpPr txBox="1"/>
          <p:nvPr/>
        </p:nvSpPr>
        <p:spPr>
          <a:xfrm>
            <a:off x="1537623" y="2852183"/>
            <a:ext cx="12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92FAD0E8-007B-4673-84F6-F8AE232D42F8}"/>
              </a:ext>
            </a:extLst>
          </p:cNvPr>
          <p:cNvSpPr txBox="1"/>
          <p:nvPr/>
        </p:nvSpPr>
        <p:spPr>
          <a:xfrm>
            <a:off x="1540419" y="2447212"/>
            <a:ext cx="11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DB562-2B3E-4B21-BF0F-C9214E9FF9AC}"/>
              </a:ext>
            </a:extLst>
          </p:cNvPr>
          <p:cNvSpPr txBox="1"/>
          <p:nvPr/>
        </p:nvSpPr>
        <p:spPr>
          <a:xfrm>
            <a:off x="5428479" y="460576"/>
            <a:ext cx="1334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1 1 1 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63AA1F7-B99A-43D6-95C7-B28CC688CF61}"/>
              </a:ext>
            </a:extLst>
          </p:cNvPr>
          <p:cNvCxnSpPr/>
          <p:nvPr/>
        </p:nvCxnSpPr>
        <p:spPr>
          <a:xfrm>
            <a:off x="10017847" y="1561312"/>
            <a:ext cx="0" cy="39044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28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1" grpId="0"/>
      <p:bldP spid="302" grpId="0"/>
      <p:bldP spid="303" grpId="0"/>
      <p:bldP spid="304" grpId="0"/>
      <p:bldP spid="305" grpId="0"/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19" grpId="0"/>
      <p:bldP spid="320" grpId="0"/>
      <p:bldP spid="321" grpId="0"/>
      <p:bldP spid="322" grpId="0"/>
      <p:bldP spid="323" grpId="0"/>
      <p:bldP spid="324" grpId="0"/>
      <p:bldP spid="325" grpId="0"/>
      <p:bldP spid="326" grpId="0"/>
      <p:bldP spid="327" grpId="0"/>
      <p:bldP spid="328" grpId="0"/>
      <p:bldP spid="329" grpId="0"/>
      <p:bldP spid="330" grpId="0"/>
      <p:bldP spid="331" grpId="0"/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0" grpId="0"/>
      <p:bldP spid="34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0F5B33-B801-471E-A16B-449A1495AFF5}"/>
              </a:ext>
            </a:extLst>
          </p:cNvPr>
          <p:cNvSpPr txBox="1"/>
          <p:nvPr/>
        </p:nvSpPr>
        <p:spPr>
          <a:xfrm>
            <a:off x="1745057" y="258296"/>
            <a:ext cx="261663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AE0525-8801-413C-831A-90C03F0AAD58}"/>
                  </a:ext>
                </a:extLst>
              </p:cNvPr>
              <p:cNvSpPr txBox="1"/>
              <p:nvPr/>
            </p:nvSpPr>
            <p:spPr>
              <a:xfrm>
                <a:off x="6309176" y="2933777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=115.92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AE0525-8801-413C-831A-90C03F0AA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76" y="2933777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786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19B7039-9DE2-4F83-A552-5AE87F76F126}"/>
              </a:ext>
            </a:extLst>
          </p:cNvPr>
          <p:cNvSpPr txBox="1"/>
          <p:nvPr/>
        </p:nvSpPr>
        <p:spPr>
          <a:xfrm>
            <a:off x="6096000" y="1358741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=102.89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F29001-19E0-4C6A-8115-4DA15E8A0EA4}"/>
              </a:ext>
            </a:extLst>
          </p:cNvPr>
          <p:cNvSpPr/>
          <p:nvPr/>
        </p:nvSpPr>
        <p:spPr>
          <a:xfrm>
            <a:off x="6096000" y="4408040"/>
            <a:ext cx="2571794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TpHL=128.94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0F2D7-C126-462E-85A6-4B6398788070}"/>
              </a:ext>
            </a:extLst>
          </p:cNvPr>
          <p:cNvSpPr txBox="1"/>
          <p:nvPr/>
        </p:nvSpPr>
        <p:spPr>
          <a:xfrm>
            <a:off x="8331159" y="705896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Thương (Q)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231203-BDB4-499F-991C-EEB30B39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1E0A9-8AC6-4E3B-9AC9-29DC67C4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32" y="951122"/>
            <a:ext cx="3512091" cy="2527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722A25-1F2F-42A0-A174-5BC872565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32" y="3478369"/>
            <a:ext cx="3535680" cy="2767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204252-7228-4CC5-BF80-0E10E25DE4A3}"/>
              </a:ext>
            </a:extLst>
          </p:cNvPr>
          <p:cNvSpPr txBox="1"/>
          <p:nvPr/>
        </p:nvSpPr>
        <p:spPr>
          <a:xfrm>
            <a:off x="7754142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184262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53682" y="3258120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=6.274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682" y="3258120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786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753682" y="1699777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=6.54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46038" y="5278961"/>
            <a:ext cx="240828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TpHL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=6.008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3505" y="333265"/>
            <a:ext cx="2531783" cy="44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Propagation delay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966627"/>
            <a:ext cx="5125062" cy="26338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38" y="3744452"/>
            <a:ext cx="5113454" cy="26118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7C61-4ACA-4C37-A42E-CC57754B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0BD0C-18FF-4CED-A44C-E34D366A1BD6}"/>
              </a:ext>
            </a:extLst>
          </p:cNvPr>
          <p:cNvSpPr txBox="1"/>
          <p:nvPr/>
        </p:nvSpPr>
        <p:spPr>
          <a:xfrm>
            <a:off x="7991886" y="6061858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13549361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40F5B33-B801-471E-A16B-449A1495AFF5}"/>
              </a:ext>
            </a:extLst>
          </p:cNvPr>
          <p:cNvSpPr txBox="1"/>
          <p:nvPr/>
        </p:nvSpPr>
        <p:spPr>
          <a:xfrm>
            <a:off x="1745057" y="258296"/>
            <a:ext cx="261663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Propagation 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AE0525-8801-413C-831A-90C03F0AAD58}"/>
                  </a:ext>
                </a:extLst>
              </p:cNvPr>
              <p:cNvSpPr txBox="1"/>
              <p:nvPr/>
            </p:nvSpPr>
            <p:spPr>
              <a:xfrm>
                <a:off x="6309176" y="2933777"/>
                <a:ext cx="4765183" cy="614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𝑇𝑝𝐿𝐻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𝑇𝑝𝐻𝐿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=123.82 (</a:t>
                </a:r>
                <a:r>
                  <a:rPr lang="en-US" sz="23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ps</a:t>
                </a:r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AE0525-8801-413C-831A-90C03F0AA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76" y="2933777"/>
                <a:ext cx="4765183" cy="614848"/>
              </a:xfrm>
              <a:prstGeom prst="rect">
                <a:avLst/>
              </a:prstGeom>
              <a:blipFill>
                <a:blip r:embed="rId2"/>
                <a:stretch>
                  <a:fillRect l="-1786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19B7039-9DE2-4F83-A552-5AE87F76F126}"/>
              </a:ext>
            </a:extLst>
          </p:cNvPr>
          <p:cNvSpPr txBox="1"/>
          <p:nvPr/>
        </p:nvSpPr>
        <p:spPr>
          <a:xfrm>
            <a:off x="6096000" y="1358741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TpLH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=115.15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F29001-19E0-4C6A-8115-4DA15E8A0EA4}"/>
              </a:ext>
            </a:extLst>
          </p:cNvPr>
          <p:cNvSpPr/>
          <p:nvPr/>
        </p:nvSpPr>
        <p:spPr>
          <a:xfrm>
            <a:off x="6096000" y="4408040"/>
            <a:ext cx="2571794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TpHL=132.49 (</a:t>
            </a:r>
            <a:r>
              <a:rPr lang="en-US" sz="2300" err="1">
                <a:latin typeface="Cambria Math" panose="02040503050406030204" pitchFamily="18" charset="0"/>
                <a:ea typeface="Cambria Math" panose="02040503050406030204" pitchFamily="18" charset="0"/>
              </a:rPr>
              <a:t>ps</a:t>
            </a:r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0F2D7-C126-462E-85A6-4B6398788070}"/>
              </a:ext>
            </a:extLst>
          </p:cNvPr>
          <p:cNvSpPr txBox="1"/>
          <p:nvPr/>
        </p:nvSpPr>
        <p:spPr>
          <a:xfrm>
            <a:off x="8422599" y="747421"/>
            <a:ext cx="27432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Số dư (R)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AACA1-C324-485C-AAA7-2C15A4AB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F6415-3457-4BF6-B989-6496024C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41" y="968662"/>
            <a:ext cx="4128928" cy="2396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108BC6-E3C4-425E-A69B-4F48861E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41" y="3382132"/>
            <a:ext cx="4128928" cy="2572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019596-4286-4456-A8BD-4A90639EBED0}"/>
              </a:ext>
            </a:extLst>
          </p:cNvPr>
          <p:cNvSpPr txBox="1"/>
          <p:nvPr/>
        </p:nvSpPr>
        <p:spPr>
          <a:xfrm>
            <a:off x="7699278" y="5879296"/>
            <a:ext cx="32213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Vdd = 1V  f = 100Mhz </a:t>
            </a:r>
          </a:p>
        </p:txBody>
      </p:sp>
    </p:spTree>
    <p:extLst>
      <p:ext uri="{BB962C8B-B14F-4D97-AF65-F5344CB8AC3E}">
        <p14:creationId xmlns:p14="http://schemas.microsoft.com/office/powerpoint/2010/main" val="1780390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B02A92-D6FB-4D65-97D9-8C5A26C83A64}"/>
                  </a:ext>
                </a:extLst>
              </p:cNvPr>
              <p:cNvSpPr txBox="1"/>
              <p:nvPr/>
            </p:nvSpPr>
            <p:spPr>
              <a:xfrm>
                <a:off x="4072751" y="3523799"/>
                <a:ext cx="37180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=3.09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B02A92-D6FB-4D65-97D9-8C5A26C8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751" y="3523799"/>
                <a:ext cx="3718061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318369-6397-4EE1-944B-CDC63A53CF80}"/>
                  </a:ext>
                </a:extLst>
              </p:cNvPr>
              <p:cNvSpPr txBox="1"/>
              <p:nvPr/>
            </p:nvSpPr>
            <p:spPr>
              <a:xfrm>
                <a:off x="4711531" y="2379789"/>
                <a:ext cx="2770567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=21.11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318369-6397-4EE1-944B-CDC63A53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31" y="2379789"/>
                <a:ext cx="2770567" cy="381899"/>
              </a:xfrm>
              <a:prstGeom prst="rect">
                <a:avLst/>
              </a:prstGeom>
              <a:blipFill>
                <a:blip r:embed="rId3"/>
                <a:stretch>
                  <a:fillRect l="-1982" r="-2203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063C8F-4D7A-4F9C-9280-855DD846B7FC}"/>
                  </a:ext>
                </a:extLst>
              </p:cNvPr>
              <p:cNvSpPr txBox="1"/>
              <p:nvPr/>
            </p:nvSpPr>
            <p:spPr>
              <a:xfrm>
                <a:off x="1758525" y="4768801"/>
                <a:ext cx="2281321" cy="4001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=15.24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063C8F-4D7A-4F9C-9280-855DD846B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525" y="4768801"/>
                <a:ext cx="2281321" cy="400110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2EC204-7EC8-43B4-A1F1-3B55CDCBFD6A}"/>
              </a:ext>
            </a:extLst>
          </p:cNvPr>
          <p:cNvSpPr txBox="1"/>
          <p:nvPr/>
        </p:nvSpPr>
        <p:spPr>
          <a:xfrm>
            <a:off x="1582549" y="235946"/>
            <a:ext cx="29254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BED7A-DCCC-4E82-830B-68180810B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71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6C7E4B-425E-43D1-98B8-1916E1AE73D4}"/>
              </a:ext>
            </a:extLst>
          </p:cNvPr>
          <p:cNvCxnSpPr/>
          <p:nvPr/>
        </p:nvCxnSpPr>
        <p:spPr>
          <a:xfrm>
            <a:off x="7257567" y="1427478"/>
            <a:ext cx="0" cy="69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5A1A99-5B32-4C8E-BE17-AEF0DB0DF7FE}"/>
              </a:ext>
            </a:extLst>
          </p:cNvPr>
          <p:cNvCxnSpPr>
            <a:cxnSpLocks/>
          </p:cNvCxnSpPr>
          <p:nvPr/>
        </p:nvCxnSpPr>
        <p:spPr>
          <a:xfrm flipV="1">
            <a:off x="2006546" y="2119710"/>
            <a:ext cx="8161496" cy="1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32C1AF-1615-4926-BB11-FCBB80F5543B}"/>
                  </a:ext>
                </a:extLst>
              </p:cNvPr>
              <p:cNvSpPr txBox="1"/>
              <p:nvPr/>
            </p:nvSpPr>
            <p:spPr>
              <a:xfrm>
                <a:off x="4860136" y="1060815"/>
                <a:ext cx="2328501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32C1AF-1615-4926-BB11-FCBB80F5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136" y="1060815"/>
                <a:ext cx="2328501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C66671-D8B2-4F19-860C-B3100B3DE808}"/>
              </a:ext>
            </a:extLst>
          </p:cNvPr>
          <p:cNvCxnSpPr>
            <a:cxnSpLocks/>
          </p:cNvCxnSpPr>
          <p:nvPr/>
        </p:nvCxnSpPr>
        <p:spPr>
          <a:xfrm>
            <a:off x="2737748" y="1427478"/>
            <a:ext cx="7037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8088E2-E15E-4930-AB7C-E2CCB707C02D}"/>
                  </a:ext>
                </a:extLst>
              </p:cNvPr>
              <p:cNvSpPr txBox="1"/>
              <p:nvPr/>
            </p:nvSpPr>
            <p:spPr>
              <a:xfrm>
                <a:off x="4919922" y="1520641"/>
                <a:ext cx="220893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8088E2-E15E-4930-AB7C-E2CCB707C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22" y="1520641"/>
                <a:ext cx="2208930" cy="800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333402-CCD8-4505-B4A5-649A93A5423E}"/>
                  </a:ext>
                </a:extLst>
              </p:cNvPr>
              <p:cNvSpPr txBox="1"/>
              <p:nvPr/>
            </p:nvSpPr>
            <p:spPr>
              <a:xfrm>
                <a:off x="7446349" y="1489628"/>
                <a:ext cx="232850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333402-CCD8-4505-B4A5-649A93A54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349" y="1489628"/>
                <a:ext cx="2328501" cy="800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D27CA7-D9F8-445B-9742-61697701DBAB}"/>
                  </a:ext>
                </a:extLst>
              </p:cNvPr>
              <p:cNvSpPr txBox="1"/>
              <p:nvPr/>
            </p:nvSpPr>
            <p:spPr>
              <a:xfrm>
                <a:off x="8025357" y="2321060"/>
                <a:ext cx="2770567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=93.16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D27CA7-D9F8-445B-9742-61697701D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357" y="2321060"/>
                <a:ext cx="2770567" cy="381899"/>
              </a:xfrm>
              <a:prstGeom prst="rect">
                <a:avLst/>
              </a:prstGeom>
              <a:blipFill>
                <a:blip r:embed="rId8"/>
                <a:stretch>
                  <a:fillRect l="-1758" r="-2198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F574B80-213F-4806-8AE3-198302D05F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0779" y="2969599"/>
            <a:ext cx="2067213" cy="352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974E19-1BB4-4E86-859B-D03DCBEE7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9922" y="4045419"/>
            <a:ext cx="2095792" cy="3620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235084-2194-4554-978B-9476FCB8B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0464" y="2968949"/>
            <a:ext cx="2152950" cy="362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32C085-7C5B-40DD-B7CD-48D888B182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4375" y="2882317"/>
            <a:ext cx="2048161" cy="33342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9FC386-430D-47C4-B48A-AFC772E0D315}"/>
              </a:ext>
            </a:extLst>
          </p:cNvPr>
          <p:cNvCxnSpPr/>
          <p:nvPr/>
        </p:nvCxnSpPr>
        <p:spPr>
          <a:xfrm>
            <a:off x="4631854" y="1434123"/>
            <a:ext cx="0" cy="69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96DFA8-E6F3-4C09-8A0E-70230791E9C3}"/>
                  </a:ext>
                </a:extLst>
              </p:cNvPr>
              <p:cNvSpPr txBox="1"/>
              <p:nvPr/>
            </p:nvSpPr>
            <p:spPr>
              <a:xfrm>
                <a:off x="2502601" y="1563058"/>
                <a:ext cx="220893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96DFA8-E6F3-4C09-8A0E-70230791E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601" y="1563058"/>
                <a:ext cx="2208930" cy="800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F6D21-3120-4C21-9C9B-DD6DAA333D98}"/>
                  </a:ext>
                </a:extLst>
              </p:cNvPr>
              <p:cNvSpPr txBox="1"/>
              <p:nvPr/>
            </p:nvSpPr>
            <p:spPr>
              <a:xfrm>
                <a:off x="1577076" y="2404729"/>
                <a:ext cx="2770567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=12.15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4F6D21-3120-4C21-9C9B-DD6DAA333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76" y="2404729"/>
                <a:ext cx="2770567" cy="381899"/>
              </a:xfrm>
              <a:prstGeom prst="rect">
                <a:avLst/>
              </a:prstGeom>
              <a:blipFill>
                <a:blip r:embed="rId14"/>
                <a:stretch>
                  <a:fillRect l="-1982" r="-2203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7CAA1F-D267-42F6-9552-16438DE12F91}"/>
                  </a:ext>
                </a:extLst>
              </p:cNvPr>
              <p:cNvSpPr txBox="1"/>
              <p:nvPr/>
            </p:nvSpPr>
            <p:spPr>
              <a:xfrm>
                <a:off x="4873071" y="5797185"/>
                <a:ext cx="2428444" cy="42428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sz="20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</m:t>
                        </m:r>
                      </m:sub>
                    </m:sSub>
                  </m:oMath>
                </a14:m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7CAA1F-D267-42F6-9552-16438DE1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071" y="5797185"/>
                <a:ext cx="2428444" cy="424283"/>
              </a:xfrm>
              <a:prstGeom prst="rect">
                <a:avLst/>
              </a:prstGeom>
              <a:blipFill>
                <a:blip r:embed="rId15"/>
                <a:stretch>
                  <a:fillRect t="-9859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9F4D37-13D7-4142-96A2-C2FAEAB95A72}"/>
                  </a:ext>
                </a:extLst>
              </p:cNvPr>
              <p:cNvSpPr txBox="1"/>
              <p:nvPr/>
            </p:nvSpPr>
            <p:spPr>
              <a:xfrm>
                <a:off x="4946633" y="4820855"/>
                <a:ext cx="2281321" cy="4001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=24.2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9F4D37-13D7-4142-96A2-C2FAEAB9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633" y="4820855"/>
                <a:ext cx="2281321" cy="400110"/>
              </a:xfrm>
              <a:prstGeom prst="rect">
                <a:avLst/>
              </a:prstGeom>
              <a:blipFill>
                <a:blip r:embed="rId1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87BCE6-F422-4321-A31D-41020D53C970}"/>
                  </a:ext>
                </a:extLst>
              </p:cNvPr>
              <p:cNvSpPr txBox="1"/>
              <p:nvPr/>
            </p:nvSpPr>
            <p:spPr>
              <a:xfrm>
                <a:off x="8454375" y="4814425"/>
                <a:ext cx="2281321" cy="4001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=96.25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𝑢𝑊</m:t>
                      </m:r>
                    </m:oMath>
                  </m:oMathPara>
                </a14:m>
                <a:endParaRPr lang="en-US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87BCE6-F422-4321-A31D-41020D53C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375" y="4814425"/>
                <a:ext cx="2281321" cy="400110"/>
              </a:xfrm>
              <a:prstGeom prst="rect">
                <a:avLst/>
              </a:prstGeom>
              <a:blipFill>
                <a:blip r:embed="rId1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2763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CA7D7-F307-4897-8E93-D0B1B212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72</a:t>
            </a:fld>
            <a:endParaRPr lang="en-US"/>
          </a:p>
        </p:txBody>
      </p:sp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35B02E89-B4D3-4C59-96DF-E9B871F78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18" y="1520794"/>
            <a:ext cx="84963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023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08704-E3E6-4270-966E-E8A2890B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182A9CE-4F97-4CB3-8F72-DBD271AAE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323982"/>
              </p:ext>
            </p:extLst>
          </p:nvPr>
        </p:nvGraphicFramePr>
        <p:xfrm>
          <a:off x="2188464" y="766999"/>
          <a:ext cx="7793736" cy="5324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ED2E72A-DECB-4C66-A7ED-C812427BE994}"/>
              </a:ext>
            </a:extLst>
          </p:cNvPr>
          <p:cNvSpPr txBox="1"/>
          <p:nvPr/>
        </p:nvSpPr>
        <p:spPr>
          <a:xfrm>
            <a:off x="2188464" y="905256"/>
            <a:ext cx="106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ngsana New" panose="02020603050405020304" pitchFamily="18" charset="-34"/>
                <a:cs typeface="Angsana New" panose="02020603050405020304" pitchFamily="18" charset="-34"/>
              </a:rPr>
              <a:t>(ps)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D6C34-BA07-4D6E-8291-2A92F9FAE333}"/>
              </a:ext>
            </a:extLst>
          </p:cNvPr>
          <p:cNvSpPr txBox="1"/>
          <p:nvPr/>
        </p:nvSpPr>
        <p:spPr>
          <a:xfrm>
            <a:off x="5998494" y="880073"/>
            <a:ext cx="365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 Vdd = 1V  f = 100Mhz ) </a:t>
            </a:r>
          </a:p>
        </p:txBody>
      </p:sp>
    </p:spTree>
    <p:extLst>
      <p:ext uri="{BB962C8B-B14F-4D97-AF65-F5344CB8AC3E}">
        <p14:creationId xmlns:p14="http://schemas.microsoft.com/office/powerpoint/2010/main" val="2480729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08704-E3E6-4270-966E-E8A2890B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182A9CE-4F97-4CB3-8F72-DBD271AAE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616089"/>
              </p:ext>
            </p:extLst>
          </p:nvPr>
        </p:nvGraphicFramePr>
        <p:xfrm>
          <a:off x="871728" y="1405950"/>
          <a:ext cx="7147560" cy="4566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ED2E72A-DECB-4C66-A7ED-C812427BE994}"/>
              </a:ext>
            </a:extLst>
          </p:cNvPr>
          <p:cNvSpPr txBox="1"/>
          <p:nvPr/>
        </p:nvSpPr>
        <p:spPr>
          <a:xfrm>
            <a:off x="835152" y="1581912"/>
            <a:ext cx="106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ngsana New" panose="02020603050405020304" pitchFamily="18" charset="-34"/>
                <a:cs typeface="Angsana New" panose="02020603050405020304" pitchFamily="18" charset="-34"/>
              </a:rPr>
              <a:t>(uW)</a:t>
            </a:r>
          </a:p>
        </p:txBody>
      </p:sp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DABAC66A-2F41-4076-A6CE-67BA1005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88" y="2569464"/>
            <a:ext cx="4136182" cy="23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664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2863ED-6B39-4F55-86F0-729895C5BAA5}"/>
              </a:ext>
            </a:extLst>
          </p:cNvPr>
          <p:cNvGrpSpPr/>
          <p:nvPr/>
        </p:nvGrpSpPr>
        <p:grpSpPr>
          <a:xfrm>
            <a:off x="926314" y="746793"/>
            <a:ext cx="10723419" cy="1103310"/>
            <a:chOff x="0" y="23027"/>
            <a:chExt cx="10723419" cy="110331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17EEE0D-FD50-4512-A0C0-761081FF3C29}"/>
                </a:ext>
              </a:extLst>
            </p:cNvPr>
            <p:cNvSpPr/>
            <p:nvPr/>
          </p:nvSpPr>
          <p:spPr>
            <a:xfrm>
              <a:off x="0" y="23027"/>
              <a:ext cx="10723419" cy="110331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DC2471F1-7F55-4A42-8442-E40ED06EAE65}"/>
                </a:ext>
              </a:extLst>
            </p:cNvPr>
            <p:cNvSpPr txBox="1"/>
            <p:nvPr/>
          </p:nvSpPr>
          <p:spPr>
            <a:xfrm>
              <a:off x="53859" y="76886"/>
              <a:ext cx="10615701" cy="995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5260" tIns="175260" rIns="175260" bIns="175260" numCol="1" spcCol="1270" anchor="ctr" anchorCtr="0">
              <a:noAutofit/>
            </a:bodyPr>
            <a:lstStyle/>
            <a:p>
              <a:pPr marL="0" lvl="0" indent="0" algn="ctr" defTabSz="2044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60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 giá và ứng dụng</a:t>
              </a:r>
              <a:endParaRPr lang="en-US" sz="46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609676-11A4-4874-AC61-F3635A47C4B5}"/>
              </a:ext>
            </a:extLst>
          </p:cNvPr>
          <p:cNvSpPr txBox="1"/>
          <p:nvPr/>
        </p:nvSpPr>
        <p:spPr>
          <a:xfrm>
            <a:off x="1173781" y="2081348"/>
            <a:ext cx="106260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Tốc độ hoạt động của mạch chia phụ thuộc vào tốc độ xung clock và thời gian </a:t>
            </a:r>
            <a:b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chưa được tối ưu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12C92-277C-4A00-B201-E0472B2DC837}"/>
              </a:ext>
            </a:extLst>
          </p:cNvPr>
          <p:cNvSpPr txBox="1"/>
          <p:nvPr/>
        </p:nvSpPr>
        <p:spPr>
          <a:xfrm>
            <a:off x="1191490" y="2969351"/>
            <a:ext cx="41857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Công suất tiêu thụ khá cao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587BE3-2307-4966-A634-6E2A6BD664DD}"/>
              </a:ext>
            </a:extLst>
          </p:cNvPr>
          <p:cNvSpPr txBox="1"/>
          <p:nvPr/>
        </p:nvSpPr>
        <p:spPr>
          <a:xfrm>
            <a:off x="1191490" y="3605190"/>
            <a:ext cx="74558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trong thiết kế ALU ( phép chia 2 số 4 bit )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DCD83-37FB-496F-A776-4084007D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75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92D6E7-8F00-4D33-B8B1-4C30F2D25532}"/>
              </a:ext>
            </a:extLst>
          </p:cNvPr>
          <p:cNvSpPr/>
          <p:nvPr/>
        </p:nvSpPr>
        <p:spPr>
          <a:xfrm>
            <a:off x="2276856" y="1096985"/>
            <a:ext cx="8074152" cy="7498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Tài liệu tham khảo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DB8BE-673B-4CAE-A541-03557045D285}"/>
              </a:ext>
            </a:extLst>
          </p:cNvPr>
          <p:cNvSpPr txBox="1"/>
          <p:nvPr/>
        </p:nvSpPr>
        <p:spPr>
          <a:xfrm>
            <a:off x="1821942" y="2558534"/>
            <a:ext cx="670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hlinkClick r:id="rId2"/>
              </a:rPr>
              <a:t>CMOS VLSI Design: A Circuits and Systems Perspective (pub.ro)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DB1B2-E54A-46B9-BA42-B59C7E2840D5}"/>
              </a:ext>
            </a:extLst>
          </p:cNvPr>
          <p:cNvSpPr txBox="1"/>
          <p:nvPr/>
        </p:nvSpPr>
        <p:spPr>
          <a:xfrm>
            <a:off x="1821942" y="2982730"/>
            <a:ext cx="9269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>
                <a:solidFill>
                  <a:schemeClr val="accent1"/>
                </a:solidFill>
              </a:rPr>
              <a:t>INTERNATIONAL JOURNAL OF ENGINEERING SCIENCES &amp; RESEARCH TECHNOLOGY : http://www.ijesrt.com/issues%20pdf%20file/Archives-2015/February-2015/59_DESIGN%20AND%20IMPLEMENTATION%20OF%20SERIAL%20DIVIDER%20USING%20180NM%20PROCESS%20TECHNOLOGY.pdf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CFB3C-8EA2-45B8-A987-13F2BBEA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3C37E4-0FCA-40C1-A61F-B2FC50B2DCB5}"/>
              </a:ext>
            </a:extLst>
          </p:cNvPr>
          <p:cNvSpPr txBox="1"/>
          <p:nvPr/>
        </p:nvSpPr>
        <p:spPr>
          <a:xfrm>
            <a:off x="1821942" y="4183059"/>
            <a:ext cx="8977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hlinkClick r:id="rId3"/>
              </a:rPr>
              <a:t>Carry Look Ahead Adder | 4-bit Carry Look Ahead Adder | Gate Vidyalay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02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CE8EE-0D97-4FF9-8A6E-22B5BA258315}"/>
              </a:ext>
            </a:extLst>
          </p:cNvPr>
          <p:cNvSpPr txBox="1"/>
          <p:nvPr/>
        </p:nvSpPr>
        <p:spPr>
          <a:xfrm>
            <a:off x="2279838" y="1632447"/>
            <a:ext cx="9427856" cy="316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WATCHING</a:t>
            </a:r>
          </a:p>
        </p:txBody>
      </p:sp>
      <p:pic>
        <p:nvPicPr>
          <p:cNvPr id="49" name="Graphic 48" descr="Smiling Face with No Fill">
            <a:extLst>
              <a:ext uri="{FF2B5EF4-FFF2-40B4-BE49-F238E27FC236}">
                <a16:creationId xmlns:a16="http://schemas.microsoft.com/office/drawing/2014/main" id="{99F1E0E9-28C4-4512-B8C2-A3E17DA4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8944" y="2214177"/>
            <a:ext cx="2489416" cy="24894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5E6DE-9B18-4202-8217-F9EABA5B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8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/>
              <p:nvPr/>
            </p:nvSpPr>
            <p:spPr>
              <a:xfrm>
                <a:off x="6708864" y="3301319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=0.22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555F9-4CCA-4AD2-BD84-76D638B7D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864" y="3301319"/>
                <a:ext cx="4108361" cy="800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/>
              <p:nvPr/>
            </p:nvSpPr>
            <p:spPr>
              <a:xfrm>
                <a:off x="7532937" y="1530232"/>
                <a:ext cx="2608663" cy="381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𝑑𝑦𝑛𝑎𝑚𝑖𝑐</m:t>
                          </m:r>
                        </m:sub>
                      </m:sSub>
                      <m: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=84.2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nW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5422A4-142D-456F-A1BE-4FE40BB63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37" y="1530232"/>
                <a:ext cx="2608663" cy="381899"/>
              </a:xfrm>
              <a:prstGeom prst="rect">
                <a:avLst/>
              </a:prstGeom>
              <a:blipFill>
                <a:blip r:embed="rId3"/>
                <a:stretch>
                  <a:fillRect l="-2336" r="-2103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/>
              <p:nvPr/>
            </p:nvSpPr>
            <p:spPr>
              <a:xfrm>
                <a:off x="3517392" y="5640643"/>
                <a:ext cx="5157216" cy="4742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𝑑𝑦𝑛𝑎𝑚𝑖𝑐</m:t>
                        </m:r>
                      </m:sub>
                    </m:sSub>
                  </m:oMath>
                </a14:m>
                <a:r>
                  <a:rPr lang="en-US" sz="23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=84.42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𝑛𝑊</m:t>
                    </m:r>
                  </m:oMath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A1E4F-0935-4F68-BEE1-8B1B5673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92" y="5640643"/>
                <a:ext cx="5157216" cy="474232"/>
              </a:xfrm>
              <a:prstGeom prst="rect">
                <a:avLst/>
              </a:prstGeom>
              <a:blipFill>
                <a:blip r:embed="rId4"/>
                <a:stretch>
                  <a:fillRect l="-118"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394C8B-90CD-4141-8AED-5B46775BDAAB}"/>
              </a:ext>
            </a:extLst>
          </p:cNvPr>
          <p:cNvSpPr txBox="1"/>
          <p:nvPr/>
        </p:nvSpPr>
        <p:spPr>
          <a:xfrm>
            <a:off x="1582549" y="235946"/>
            <a:ext cx="273341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>
                <a:latin typeface="Cambria Math" panose="02040503050406030204" pitchFamily="18" charset="0"/>
                <a:ea typeface="Cambria Math" panose="02040503050406030204" pitchFamily="18" charset="0"/>
              </a:rPr>
              <a:t>Power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/>
              <p:nvPr/>
            </p:nvSpPr>
            <p:spPr>
              <a:xfrm>
                <a:off x="4207740" y="5058047"/>
                <a:ext cx="410836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𝐷𝐷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3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687FC8-CF40-4EA2-B2D2-9708F766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740" y="5058047"/>
                <a:ext cx="4108361" cy="8002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220" y="3233623"/>
            <a:ext cx="5578938" cy="1454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068" y="1293842"/>
            <a:ext cx="5583090" cy="1447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26410-FD1A-4323-B2A1-55C1C390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3A2711D-F419-41C1-872A-59CA26F5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1"/>
            <a:ext cx="10515600" cy="1325563"/>
          </a:xfrm>
        </p:spPr>
        <p:txBody>
          <a:bodyPr/>
          <a:lstStyle/>
          <a:p>
            <a:r>
              <a:rPr lang="vi-VN" sz="4800" b="1">
                <a:latin typeface="Times New Roman"/>
                <a:cs typeface="Times New Roman"/>
              </a:rPr>
              <a:t>NAND GATE</a:t>
            </a:r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D7D7275-3529-4D63-A19C-E9F744A2F27A}"/>
              </a:ext>
            </a:extLst>
          </p:cNvPr>
          <p:cNvSpPr txBox="1"/>
          <p:nvPr/>
        </p:nvSpPr>
        <p:spPr>
          <a:xfrm>
            <a:off x="933451" y="1313002"/>
            <a:ext cx="15621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Kí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hiệu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03DB016-EB61-4BF8-93EA-7F92DCD01F67}"/>
              </a:ext>
            </a:extLst>
          </p:cNvPr>
          <p:cNvSpPr txBox="1"/>
          <p:nvPr/>
        </p:nvSpPr>
        <p:spPr>
          <a:xfrm>
            <a:off x="8667750" y="63651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err="1">
                <a:latin typeface="Times New Roman"/>
                <a:cs typeface="Arial"/>
              </a:rPr>
              <a:t>Bảng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trạng</a:t>
            </a:r>
            <a:r>
              <a:rPr lang="vi-VN" sz="2800">
                <a:latin typeface="Times New Roman"/>
                <a:cs typeface="Arial"/>
              </a:rPr>
              <a:t> </a:t>
            </a:r>
            <a:r>
              <a:rPr lang="vi-VN" sz="2800" err="1">
                <a:latin typeface="Times New Roman"/>
                <a:cs typeface="Arial"/>
              </a:rPr>
              <a:t>thái</a:t>
            </a:r>
            <a:r>
              <a:rPr lang="vi-VN" sz="2800">
                <a:latin typeface="Times New Roman"/>
                <a:cs typeface="Arial"/>
              </a:rPr>
              <a:t>:</a:t>
            </a:r>
          </a:p>
        </p:txBody>
      </p:sp>
      <p:pic>
        <p:nvPicPr>
          <p:cNvPr id="3" name="Hình ảnh 5">
            <a:extLst>
              <a:ext uri="{FF2B5EF4-FFF2-40B4-BE49-F238E27FC236}">
                <a16:creationId xmlns:a16="http://schemas.microsoft.com/office/drawing/2014/main" id="{EE1F10F4-000D-4425-8532-1A642F322BC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9FA"/>
              </a:clrFrom>
              <a:clrTo>
                <a:srgbClr val="F8F9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2701" y="1212990"/>
            <a:ext cx="1200150" cy="771525"/>
          </a:xfrm>
          <a:prstGeom prst="rect">
            <a:avLst/>
          </a:prstGeom>
        </p:spPr>
      </p:pic>
      <p:pic>
        <p:nvPicPr>
          <p:cNvPr id="6" name="Hình ảnh 10" descr="Ảnh có chứa bàn&#10;&#10;Mô tả được tự động tạo">
            <a:extLst>
              <a:ext uri="{FF2B5EF4-FFF2-40B4-BE49-F238E27FC236}">
                <a16:creationId xmlns:a16="http://schemas.microsoft.com/office/drawing/2014/main" id="{2AB4B35C-E5AC-4FE5-AC23-EC2CBDBB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513" y="1217543"/>
            <a:ext cx="1628775" cy="1704975"/>
          </a:xfrm>
          <a:prstGeom prst="rect">
            <a:avLst/>
          </a:prstGeom>
        </p:spPr>
      </p:pic>
      <p:pic>
        <p:nvPicPr>
          <p:cNvPr id="8" name="Hình ảnh 9">
            <a:extLst>
              <a:ext uri="{FF2B5EF4-FFF2-40B4-BE49-F238E27FC236}">
                <a16:creationId xmlns:a16="http://schemas.microsoft.com/office/drawing/2014/main" id="{E7B962DD-1012-4B0B-A992-1CA5EDD68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94" y="540822"/>
            <a:ext cx="3228975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32" y="2112263"/>
            <a:ext cx="4515409" cy="4087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095" y="3025050"/>
            <a:ext cx="6221928" cy="331075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5156DA-1181-427F-8AE8-333E9151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3A2-A955-4EF9-9E6F-6E11F5466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7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1828</Words>
  <Application>Microsoft Office PowerPoint</Application>
  <PresentationFormat>Widescreen</PresentationFormat>
  <Paragraphs>531</Paragraphs>
  <Slides>77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Angsana New</vt:lpstr>
      <vt:lpstr>AngsanaUPC</vt:lpstr>
      <vt:lpstr>Arial</vt:lpstr>
      <vt:lpstr>Calibri</vt:lpstr>
      <vt:lpstr>Calibri Light</vt:lpstr>
      <vt:lpstr>Cambria Math</vt:lpstr>
      <vt:lpstr>Roboto</vt:lpstr>
      <vt:lpstr>Times New Roman</vt:lpstr>
      <vt:lpstr>Wingdings</vt:lpstr>
      <vt:lpstr>Office Theme</vt:lpstr>
      <vt:lpstr>Equation.KSEE3</vt:lpstr>
      <vt:lpstr>PowerPoint Presentation</vt:lpstr>
      <vt:lpstr>PowerPoint Presentation</vt:lpstr>
      <vt:lpstr>PowerPoint Presentation</vt:lpstr>
      <vt:lpstr>PowerPoint Presentation</vt:lpstr>
      <vt:lpstr>Các cổng logic chủ yếu:</vt:lpstr>
      <vt:lpstr>NOT GATE</vt:lpstr>
      <vt:lpstr>PowerPoint Presentation</vt:lpstr>
      <vt:lpstr>PowerPoint Presentation</vt:lpstr>
      <vt:lpstr>NAND GATE</vt:lpstr>
      <vt:lpstr>PowerPoint Presentation</vt:lpstr>
      <vt:lpstr>PowerPoint Presentation</vt:lpstr>
      <vt:lpstr>AND GATE</vt:lpstr>
      <vt:lpstr>PowerPoint Presentation</vt:lpstr>
      <vt:lpstr>PowerPoint Presentation</vt:lpstr>
      <vt:lpstr>NOR GATE</vt:lpstr>
      <vt:lpstr>PowerPoint Presentation</vt:lpstr>
      <vt:lpstr>PowerPoint Presentation</vt:lpstr>
      <vt:lpstr>OR GATE</vt:lpstr>
      <vt:lpstr>PowerPoint Presentation</vt:lpstr>
      <vt:lpstr>PowerPoint Presentation</vt:lpstr>
      <vt:lpstr>XOR 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Adder 1 bit</vt:lpstr>
      <vt:lpstr>Full Adder 4 bit</vt:lpstr>
      <vt:lpstr>Full Adder 4 bit</vt:lpstr>
      <vt:lpstr>Full Adder 4 bit</vt:lpstr>
      <vt:lpstr>Full Adder 4 bit</vt:lpstr>
      <vt:lpstr>Full Adder 4 bit</vt:lpstr>
      <vt:lpstr>Full Adder 4 bit</vt:lpstr>
      <vt:lpstr>Full Adder 4 bit</vt:lpstr>
      <vt:lpstr>Full Adder 4 bit</vt:lpstr>
      <vt:lpstr>Full Adder 4 bit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Trần</dc:creator>
  <cp:lastModifiedBy>Khang Trần</cp:lastModifiedBy>
  <cp:revision>5</cp:revision>
  <dcterms:created xsi:type="dcterms:W3CDTF">2021-11-17T12:42:01Z</dcterms:created>
  <dcterms:modified xsi:type="dcterms:W3CDTF">2021-12-28T04:52:40Z</dcterms:modified>
</cp:coreProperties>
</file>